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diagrams/layout5.xml" ContentType="application/vnd.openxmlformats-officedocument.drawingml.diagramLayout+xml"/>
  <Override PartName="/ppt/tags/tag27.xml" ContentType="application/vnd.openxmlformats-officedocument.presentationml.tags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tags/tag14.xml" ContentType="application/vnd.openxmlformats-officedocument.presentationml.tags+xml"/>
  <Override PartName="/ppt/diagrams/data4.xml" ContentType="application/vnd.openxmlformats-officedocument.drawingml.diagramData+xml"/>
  <Override PartName="/ppt/tags/tag25.xml" ContentType="application/vnd.openxmlformats-officedocument.presentationml.tag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diagrams/layout4.xml" ContentType="application/vnd.openxmlformats-officedocument.drawingml.diagramLayout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diagrams/layout2.xml" ContentType="application/vnd.openxmlformats-officedocument.drawingml.diagram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diagrams/drawing4.xml" ContentType="application/vnd.ms-office.drawingml.diagramDrawing+xml"/>
  <Default Extension="jpg" ContentType="image/jpeg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02" r:id="rId1"/>
  </p:sldMasterIdLst>
  <p:notesMasterIdLst>
    <p:notesMasterId r:id="rId30"/>
  </p:notesMasterIdLst>
  <p:handoutMasterIdLst>
    <p:handoutMasterId r:id="rId31"/>
  </p:handoutMasterIdLst>
  <p:sldIdLst>
    <p:sldId id="368" r:id="rId2"/>
    <p:sldId id="383" r:id="rId3"/>
    <p:sldId id="409" r:id="rId4"/>
    <p:sldId id="406" r:id="rId5"/>
    <p:sldId id="402" r:id="rId6"/>
    <p:sldId id="394" r:id="rId7"/>
    <p:sldId id="388" r:id="rId8"/>
    <p:sldId id="401" r:id="rId9"/>
    <p:sldId id="403" r:id="rId10"/>
    <p:sldId id="385" r:id="rId11"/>
    <p:sldId id="386" r:id="rId12"/>
    <p:sldId id="398" r:id="rId13"/>
    <p:sldId id="366" r:id="rId14"/>
    <p:sldId id="390" r:id="rId15"/>
    <p:sldId id="391" r:id="rId16"/>
    <p:sldId id="370" r:id="rId17"/>
    <p:sldId id="371" r:id="rId18"/>
    <p:sldId id="397" r:id="rId19"/>
    <p:sldId id="407" r:id="rId20"/>
    <p:sldId id="400" r:id="rId21"/>
    <p:sldId id="384" r:id="rId22"/>
    <p:sldId id="404" r:id="rId23"/>
    <p:sldId id="399" r:id="rId24"/>
    <p:sldId id="396" r:id="rId25"/>
    <p:sldId id="410" r:id="rId26"/>
    <p:sldId id="408" r:id="rId27"/>
    <p:sldId id="411" r:id="rId28"/>
    <p:sldId id="412" r:id="rId29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an Gaudreau" initials="J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3B3FB"/>
    <a:srgbClr val="663300"/>
    <a:srgbClr val="FF9900"/>
    <a:srgbClr val="3D3D3D"/>
    <a:srgbClr val="F7F20E"/>
    <a:srgbClr val="996633"/>
    <a:srgbClr val="E33E31"/>
    <a:srgbClr val="000099"/>
    <a:srgbClr val="FF0000"/>
    <a:srgbClr val="F0F0F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568" autoAdjust="0"/>
  </p:normalViewPr>
  <p:slideViewPr>
    <p:cSldViewPr>
      <p:cViewPr>
        <p:scale>
          <a:sx n="54" d="100"/>
          <a:sy n="54" d="100"/>
        </p:scale>
        <p:origin x="-43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-2059" y="-62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1-15T19:08:08.802" idx="1">
    <p:pos x="4016" y="2472"/>
    <p:text>Discussion</p:text>
  </p:cm>
</p:cmLst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B191C6-0413-4FE5-B1AB-589BD5E7DC63}" type="doc">
      <dgm:prSet loTypeId="urn:microsoft.com/office/officeart/2008/layout/AlternatingHexagons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4B3B3B15-2E20-4B25-9728-49EB80AB47E4}">
      <dgm:prSet phldrT="[Text]" custT="1"/>
      <dgm:spPr/>
      <dgm:t>
        <a:bodyPr/>
        <a:lstStyle/>
        <a:p>
          <a:r>
            <a:rPr lang="en-US" sz="1800" b="1" dirty="0" smtClean="0">
              <a:ea typeface="ＭＳ Ｐゴシック" charset="-128"/>
            </a:rPr>
            <a:t>Jean Gaudreau</a:t>
          </a:r>
        </a:p>
        <a:p>
          <a:r>
            <a:rPr lang="en-US" sz="1800" b="1" dirty="0" smtClean="0">
              <a:ea typeface="ＭＳ Ｐゴシック" charset="-128"/>
            </a:rPr>
            <a:t> Orange County  Department of Education,</a:t>
          </a:r>
        </a:p>
        <a:p>
          <a:r>
            <a:rPr lang="en-US" sz="1800" b="1" dirty="0" smtClean="0">
              <a:ea typeface="ＭＳ Ｐゴシック" charset="-128"/>
            </a:rPr>
            <a:t> Career and Tech Ed Program</a:t>
          </a:r>
          <a:endParaRPr lang="en-US" sz="1800" b="1" dirty="0"/>
        </a:p>
      </dgm:t>
    </dgm:pt>
    <dgm:pt modelId="{F675FF54-F5BF-4199-89B7-048C74DF87D7}" type="parTrans" cxnId="{7F231772-2808-48E3-9BD9-F71088378112}">
      <dgm:prSet/>
      <dgm:spPr/>
      <dgm:t>
        <a:bodyPr/>
        <a:lstStyle/>
        <a:p>
          <a:endParaRPr lang="en-US"/>
        </a:p>
      </dgm:t>
    </dgm:pt>
    <dgm:pt modelId="{2675C2D7-2DE1-4C4E-A181-29987D0FA77D}" type="sibTrans" cxnId="{7F231772-2808-48E3-9BD9-F71088378112}">
      <dgm:prSet/>
      <dgm:spPr/>
      <dgm:t>
        <a:bodyPr/>
        <a:lstStyle/>
        <a:p>
          <a:endParaRPr lang="en-US" dirty="0">
            <a:solidFill>
              <a:schemeClr val="bg2">
                <a:lumMod val="25000"/>
              </a:schemeClr>
            </a:solidFill>
          </a:endParaRPr>
        </a:p>
      </dgm:t>
    </dgm:pt>
    <dgm:pt modelId="{93879A86-73CC-48F8-BE59-646A32B2A715}">
      <dgm:prSet phldrT="[Text]" custT="1"/>
      <dgm:spPr/>
      <dgm:t>
        <a:bodyPr/>
        <a:lstStyle/>
        <a:p>
          <a:r>
            <a:rPr lang="en-US" sz="1800" b="1" dirty="0" smtClean="0">
              <a:ea typeface="ＭＳ Ｐゴシック" charset="-128"/>
            </a:rPr>
            <a:t>Kathy Johnson</a:t>
          </a:r>
        </a:p>
        <a:p>
          <a:endParaRPr lang="en-US" sz="800" b="1" dirty="0" smtClean="0">
            <a:ea typeface="ＭＳ Ｐゴシック" charset="-128"/>
          </a:endParaRPr>
        </a:p>
        <a:p>
          <a:r>
            <a:rPr lang="en-US" sz="1800" b="1" dirty="0" smtClean="0">
              <a:ea typeface="ＭＳ Ｐゴシック" charset="-128"/>
            </a:rPr>
            <a:t> Vital Link</a:t>
          </a:r>
          <a:endParaRPr lang="en-US" sz="1800" b="1" dirty="0"/>
        </a:p>
      </dgm:t>
    </dgm:pt>
    <dgm:pt modelId="{66EB84D1-F058-4AAF-AF33-9D6C1BCE5C69}" type="parTrans" cxnId="{F262C70D-C6B5-484F-9E6F-720F92E725E1}">
      <dgm:prSet/>
      <dgm:spPr/>
      <dgm:t>
        <a:bodyPr/>
        <a:lstStyle/>
        <a:p>
          <a:endParaRPr lang="en-US"/>
        </a:p>
      </dgm:t>
    </dgm:pt>
    <dgm:pt modelId="{4E32B312-8C90-4FFF-B760-0E20F52CB812}" type="sibTrans" cxnId="{F262C70D-C6B5-484F-9E6F-720F92E725E1}">
      <dgm:prSet/>
      <dgm:spPr/>
      <dgm:t>
        <a:bodyPr/>
        <a:lstStyle/>
        <a:p>
          <a:endParaRPr lang="en-US" dirty="0">
            <a:solidFill>
              <a:schemeClr val="bg2">
                <a:lumMod val="25000"/>
              </a:schemeClr>
            </a:solidFill>
          </a:endParaRPr>
        </a:p>
      </dgm:t>
    </dgm:pt>
    <dgm:pt modelId="{E2EFA857-EF33-4B6C-922E-B07C48492D74}">
      <dgm:prSet phldrT="[Text]" custT="1"/>
      <dgm:spPr/>
      <dgm:t>
        <a:bodyPr/>
        <a:lstStyle/>
        <a:p>
          <a:r>
            <a:rPr lang="en-US" sz="1800" b="1" dirty="0" smtClean="0">
              <a:ea typeface="ＭＳ Ｐゴシック" charset="-128"/>
            </a:rPr>
            <a:t>Michael McCarthy</a:t>
          </a:r>
        </a:p>
        <a:p>
          <a:endParaRPr lang="en-US" sz="800" b="1" dirty="0" smtClean="0">
            <a:ea typeface="ＭＳ Ｐゴシック" charset="-128"/>
          </a:endParaRPr>
        </a:p>
        <a:p>
          <a:r>
            <a:rPr lang="en-US" sz="1800" b="1" dirty="0" smtClean="0">
              <a:ea typeface="ＭＳ Ｐゴシック" charset="-128"/>
            </a:rPr>
            <a:t> Engineering Dept., UCI</a:t>
          </a:r>
          <a:endParaRPr lang="en-US" sz="1800" b="1" dirty="0"/>
        </a:p>
      </dgm:t>
    </dgm:pt>
    <dgm:pt modelId="{AA7E0CD4-D588-4023-8B31-9074CBC7A5BC}" type="parTrans" cxnId="{CD7A2CD9-9CE4-4263-B51A-73A4FE5AA35E}">
      <dgm:prSet/>
      <dgm:spPr/>
      <dgm:t>
        <a:bodyPr/>
        <a:lstStyle/>
        <a:p>
          <a:endParaRPr lang="en-US"/>
        </a:p>
      </dgm:t>
    </dgm:pt>
    <dgm:pt modelId="{1EECB969-6234-4946-BA33-C51F51CF61CB}" type="sibTrans" cxnId="{CD7A2CD9-9CE4-4263-B51A-73A4FE5AA35E}">
      <dgm:prSet/>
      <dgm:spPr/>
      <dgm:t>
        <a:bodyPr/>
        <a:lstStyle/>
        <a:p>
          <a:endParaRPr lang="en-US" dirty="0">
            <a:solidFill>
              <a:schemeClr val="bg2">
                <a:lumMod val="25000"/>
              </a:schemeClr>
            </a:solidFill>
          </a:endParaRPr>
        </a:p>
      </dgm:t>
    </dgm:pt>
    <dgm:pt modelId="{86DF3B6F-A524-4EF5-BC60-E9922DC0EC0F}" type="pres">
      <dgm:prSet presAssocID="{C6B191C6-0413-4FE5-B1AB-589BD5E7DC6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87C0DA4-FDF6-4FE8-B7A4-D15900402950}" type="pres">
      <dgm:prSet presAssocID="{4B3B3B15-2E20-4B25-9728-49EB80AB47E4}" presName="composite" presStyleCnt="0"/>
      <dgm:spPr/>
    </dgm:pt>
    <dgm:pt modelId="{19DA5429-4A03-4E38-B3A1-56040AF790BA}" type="pres">
      <dgm:prSet presAssocID="{4B3B3B15-2E20-4B25-9728-49EB80AB47E4}" presName="Parent1" presStyleLbl="node1" presStyleIdx="0" presStyleCnt="6" custScaleX="159279" custLinFactNeighborX="10603" custLinFactNeighborY="7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63D615-8732-4EC8-9BB4-68468749405D}" type="pres">
      <dgm:prSet presAssocID="{4B3B3B15-2E20-4B25-9728-49EB80AB47E4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F9902953-AF00-4AC7-8A8C-FB381B4CCDD6}" type="pres">
      <dgm:prSet presAssocID="{4B3B3B15-2E20-4B25-9728-49EB80AB47E4}" presName="BalanceSpacing" presStyleCnt="0"/>
      <dgm:spPr/>
    </dgm:pt>
    <dgm:pt modelId="{AA3949C5-4D7D-4940-B254-7FD7B3E48AA7}" type="pres">
      <dgm:prSet presAssocID="{4B3B3B15-2E20-4B25-9728-49EB80AB47E4}" presName="BalanceSpacing1" presStyleCnt="0"/>
      <dgm:spPr/>
    </dgm:pt>
    <dgm:pt modelId="{9907E10A-82E8-4F8C-B573-936AF6A73B18}" type="pres">
      <dgm:prSet presAssocID="{2675C2D7-2DE1-4C4E-A181-29987D0FA77D}" presName="Accent1Text" presStyleLbl="node1" presStyleIdx="1" presStyleCnt="6" custScaleX="120883" custLinFactNeighborX="-27027" custLinFactNeighborY="-41"/>
      <dgm:spPr/>
      <dgm:t>
        <a:bodyPr/>
        <a:lstStyle/>
        <a:p>
          <a:endParaRPr lang="en-US"/>
        </a:p>
      </dgm:t>
    </dgm:pt>
    <dgm:pt modelId="{14F85716-FDA3-446D-BE33-0ACE782BFD3D}" type="pres">
      <dgm:prSet presAssocID="{2675C2D7-2DE1-4C4E-A181-29987D0FA77D}" presName="spaceBetweenRectangles" presStyleCnt="0"/>
      <dgm:spPr/>
    </dgm:pt>
    <dgm:pt modelId="{3FFD3A0B-184B-45CD-8CBD-EE974F120FA6}" type="pres">
      <dgm:prSet presAssocID="{93879A86-73CC-48F8-BE59-646A32B2A715}" presName="composite" presStyleCnt="0"/>
      <dgm:spPr/>
    </dgm:pt>
    <dgm:pt modelId="{FDAB570C-CD8C-4967-B1DE-D53093C5E379}" type="pres">
      <dgm:prSet presAssocID="{93879A86-73CC-48F8-BE59-646A32B2A715}" presName="Parent1" presStyleLbl="node1" presStyleIdx="2" presStyleCnt="6" custAng="0" custScaleX="132910" custLinFactNeighborX="-13031" custLinFactNeighborY="-43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9616B-40C8-442B-B8DC-EF321174265E}" type="pres">
      <dgm:prSet presAssocID="{93879A86-73CC-48F8-BE59-646A32B2A71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8430AC7-16AE-4EC0-980D-F17A85C3C147}" type="pres">
      <dgm:prSet presAssocID="{93879A86-73CC-48F8-BE59-646A32B2A715}" presName="BalanceSpacing" presStyleCnt="0"/>
      <dgm:spPr/>
    </dgm:pt>
    <dgm:pt modelId="{93C6691D-383C-4DD1-A913-AD83B243DCB2}" type="pres">
      <dgm:prSet presAssocID="{93879A86-73CC-48F8-BE59-646A32B2A715}" presName="BalanceSpacing1" presStyleCnt="0"/>
      <dgm:spPr/>
    </dgm:pt>
    <dgm:pt modelId="{799ED0E3-09AF-42CE-B2ED-9CA3D8D8A92A}" type="pres">
      <dgm:prSet presAssocID="{4E32B312-8C90-4FFF-B760-0E20F52CB812}" presName="Accent1Text" presStyleLbl="node1" presStyleIdx="3" presStyleCnt="6" custAng="0" custScaleX="137570" custLinFactNeighborX="25579" custLinFactNeighborY="-174"/>
      <dgm:spPr/>
      <dgm:t>
        <a:bodyPr/>
        <a:lstStyle/>
        <a:p>
          <a:endParaRPr lang="en-US"/>
        </a:p>
      </dgm:t>
    </dgm:pt>
    <dgm:pt modelId="{6D733027-35BA-474B-BAC5-F6CC1C7D121D}" type="pres">
      <dgm:prSet presAssocID="{4E32B312-8C90-4FFF-B760-0E20F52CB812}" presName="spaceBetweenRectangles" presStyleCnt="0"/>
      <dgm:spPr/>
    </dgm:pt>
    <dgm:pt modelId="{91709068-2A0D-49B5-AB57-A57F760F6AAB}" type="pres">
      <dgm:prSet presAssocID="{E2EFA857-EF33-4B6C-922E-B07C48492D74}" presName="composite" presStyleCnt="0"/>
      <dgm:spPr/>
    </dgm:pt>
    <dgm:pt modelId="{F1067FEC-26CF-4498-850E-DF38896C4B39}" type="pres">
      <dgm:prSet presAssocID="{E2EFA857-EF33-4B6C-922E-B07C48492D74}" presName="Parent1" presStyleLbl="node1" presStyleIdx="4" presStyleCnt="6" custAng="0" custScaleX="137049" custLinFactNeighborX="3512" custLinFactNeighborY="-73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AF5B0C-BBD0-40CE-9275-54A9D054272B}" type="pres">
      <dgm:prSet presAssocID="{E2EFA857-EF33-4B6C-922E-B07C48492D74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977A96-64E1-4156-A27C-9404150E1B4D}" type="pres">
      <dgm:prSet presAssocID="{E2EFA857-EF33-4B6C-922E-B07C48492D74}" presName="BalanceSpacing" presStyleCnt="0"/>
      <dgm:spPr/>
    </dgm:pt>
    <dgm:pt modelId="{0A83DAA9-9AFB-4463-9603-BFC26F34BD44}" type="pres">
      <dgm:prSet presAssocID="{E2EFA857-EF33-4B6C-922E-B07C48492D74}" presName="BalanceSpacing1" presStyleCnt="0"/>
      <dgm:spPr/>
    </dgm:pt>
    <dgm:pt modelId="{401811B3-DDBE-4E9E-ACE3-5626AFA6AA4C}" type="pres">
      <dgm:prSet presAssocID="{1EECB969-6234-4946-BA33-C51F51CF61CB}" presName="Accent1Text" presStyleLbl="node1" presStyleIdx="5" presStyleCnt="6" custScaleX="125709" custLinFactNeighborX="-28341" custLinFactNeighborY="-9862"/>
      <dgm:spPr/>
      <dgm:t>
        <a:bodyPr/>
        <a:lstStyle/>
        <a:p>
          <a:endParaRPr lang="en-US"/>
        </a:p>
      </dgm:t>
    </dgm:pt>
  </dgm:ptLst>
  <dgm:cxnLst>
    <dgm:cxn modelId="{2F4533CE-EB76-484E-BB40-53BB8D527CFC}" type="presOf" srcId="{E2EFA857-EF33-4B6C-922E-B07C48492D74}" destId="{F1067FEC-26CF-4498-850E-DF38896C4B39}" srcOrd="0" destOrd="0" presId="urn:microsoft.com/office/officeart/2008/layout/AlternatingHexagons"/>
    <dgm:cxn modelId="{DE743D44-9049-4B83-9EE0-419D6729840A}" type="presOf" srcId="{2675C2D7-2DE1-4C4E-A181-29987D0FA77D}" destId="{9907E10A-82E8-4F8C-B573-936AF6A73B18}" srcOrd="0" destOrd="0" presId="urn:microsoft.com/office/officeart/2008/layout/AlternatingHexagons"/>
    <dgm:cxn modelId="{810E831F-D5F3-4591-92E4-BC9C762E5C19}" type="presOf" srcId="{1EECB969-6234-4946-BA33-C51F51CF61CB}" destId="{401811B3-DDBE-4E9E-ACE3-5626AFA6AA4C}" srcOrd="0" destOrd="0" presId="urn:microsoft.com/office/officeart/2008/layout/AlternatingHexagons"/>
    <dgm:cxn modelId="{0E428B78-527B-4A98-8A2A-5A455F8D02C5}" type="presOf" srcId="{C6B191C6-0413-4FE5-B1AB-589BD5E7DC63}" destId="{86DF3B6F-A524-4EF5-BC60-E9922DC0EC0F}" srcOrd="0" destOrd="0" presId="urn:microsoft.com/office/officeart/2008/layout/AlternatingHexagons"/>
    <dgm:cxn modelId="{7F231772-2808-48E3-9BD9-F71088378112}" srcId="{C6B191C6-0413-4FE5-B1AB-589BD5E7DC63}" destId="{4B3B3B15-2E20-4B25-9728-49EB80AB47E4}" srcOrd="0" destOrd="0" parTransId="{F675FF54-F5BF-4199-89B7-048C74DF87D7}" sibTransId="{2675C2D7-2DE1-4C4E-A181-29987D0FA77D}"/>
    <dgm:cxn modelId="{F262C70D-C6B5-484F-9E6F-720F92E725E1}" srcId="{C6B191C6-0413-4FE5-B1AB-589BD5E7DC63}" destId="{93879A86-73CC-48F8-BE59-646A32B2A715}" srcOrd="1" destOrd="0" parTransId="{66EB84D1-F058-4AAF-AF33-9D6C1BCE5C69}" sibTransId="{4E32B312-8C90-4FFF-B760-0E20F52CB812}"/>
    <dgm:cxn modelId="{CD7A2CD9-9CE4-4263-B51A-73A4FE5AA35E}" srcId="{C6B191C6-0413-4FE5-B1AB-589BD5E7DC63}" destId="{E2EFA857-EF33-4B6C-922E-B07C48492D74}" srcOrd="2" destOrd="0" parTransId="{AA7E0CD4-D588-4023-8B31-9074CBC7A5BC}" sibTransId="{1EECB969-6234-4946-BA33-C51F51CF61CB}"/>
    <dgm:cxn modelId="{D2CD77E6-478D-461E-A420-315718C5A1C6}" type="presOf" srcId="{93879A86-73CC-48F8-BE59-646A32B2A715}" destId="{FDAB570C-CD8C-4967-B1DE-D53093C5E379}" srcOrd="0" destOrd="0" presId="urn:microsoft.com/office/officeart/2008/layout/AlternatingHexagons"/>
    <dgm:cxn modelId="{945D6FA9-6E67-4E65-A76E-01CB74793EC6}" type="presOf" srcId="{4B3B3B15-2E20-4B25-9728-49EB80AB47E4}" destId="{19DA5429-4A03-4E38-B3A1-56040AF790BA}" srcOrd="0" destOrd="0" presId="urn:microsoft.com/office/officeart/2008/layout/AlternatingHexagons"/>
    <dgm:cxn modelId="{3813426C-771E-4F6E-8A2B-F96430F08B46}" type="presOf" srcId="{4E32B312-8C90-4FFF-B760-0E20F52CB812}" destId="{799ED0E3-09AF-42CE-B2ED-9CA3D8D8A92A}" srcOrd="0" destOrd="0" presId="urn:microsoft.com/office/officeart/2008/layout/AlternatingHexagons"/>
    <dgm:cxn modelId="{219F0A1C-FB3F-4C54-960B-B34D141771DD}" type="presParOf" srcId="{86DF3B6F-A524-4EF5-BC60-E9922DC0EC0F}" destId="{F87C0DA4-FDF6-4FE8-B7A4-D15900402950}" srcOrd="0" destOrd="0" presId="urn:microsoft.com/office/officeart/2008/layout/AlternatingHexagons"/>
    <dgm:cxn modelId="{64142EE1-2A2E-48F9-81CE-456B6065F10D}" type="presParOf" srcId="{F87C0DA4-FDF6-4FE8-B7A4-D15900402950}" destId="{19DA5429-4A03-4E38-B3A1-56040AF790BA}" srcOrd="0" destOrd="0" presId="urn:microsoft.com/office/officeart/2008/layout/AlternatingHexagons"/>
    <dgm:cxn modelId="{DB3FA5DD-0C40-48F6-BB29-1A860CA04B35}" type="presParOf" srcId="{F87C0DA4-FDF6-4FE8-B7A4-D15900402950}" destId="{2B63D615-8732-4EC8-9BB4-68468749405D}" srcOrd="1" destOrd="0" presId="urn:microsoft.com/office/officeart/2008/layout/AlternatingHexagons"/>
    <dgm:cxn modelId="{9DE30FA4-939A-4F7E-8CE0-4242288C4C4B}" type="presParOf" srcId="{F87C0DA4-FDF6-4FE8-B7A4-D15900402950}" destId="{F9902953-AF00-4AC7-8A8C-FB381B4CCDD6}" srcOrd="2" destOrd="0" presId="urn:microsoft.com/office/officeart/2008/layout/AlternatingHexagons"/>
    <dgm:cxn modelId="{FA9D1AAA-4E84-44B0-8FB2-3F8FA159C949}" type="presParOf" srcId="{F87C0DA4-FDF6-4FE8-B7A4-D15900402950}" destId="{AA3949C5-4D7D-4940-B254-7FD7B3E48AA7}" srcOrd="3" destOrd="0" presId="urn:microsoft.com/office/officeart/2008/layout/AlternatingHexagons"/>
    <dgm:cxn modelId="{EED8B3E1-3FDF-449A-BC40-62929AC78986}" type="presParOf" srcId="{F87C0DA4-FDF6-4FE8-B7A4-D15900402950}" destId="{9907E10A-82E8-4F8C-B573-936AF6A73B18}" srcOrd="4" destOrd="0" presId="urn:microsoft.com/office/officeart/2008/layout/AlternatingHexagons"/>
    <dgm:cxn modelId="{3218FDB1-CA65-460D-A649-8B5DCF7FEFBD}" type="presParOf" srcId="{86DF3B6F-A524-4EF5-BC60-E9922DC0EC0F}" destId="{14F85716-FDA3-446D-BE33-0ACE782BFD3D}" srcOrd="1" destOrd="0" presId="urn:microsoft.com/office/officeart/2008/layout/AlternatingHexagons"/>
    <dgm:cxn modelId="{FCAA50AC-8FC4-400B-A152-BE956B0B708A}" type="presParOf" srcId="{86DF3B6F-A524-4EF5-BC60-E9922DC0EC0F}" destId="{3FFD3A0B-184B-45CD-8CBD-EE974F120FA6}" srcOrd="2" destOrd="0" presId="urn:microsoft.com/office/officeart/2008/layout/AlternatingHexagons"/>
    <dgm:cxn modelId="{557DA6BC-E4D7-417A-A70E-77B16F0433A7}" type="presParOf" srcId="{3FFD3A0B-184B-45CD-8CBD-EE974F120FA6}" destId="{FDAB570C-CD8C-4967-B1DE-D53093C5E379}" srcOrd="0" destOrd="0" presId="urn:microsoft.com/office/officeart/2008/layout/AlternatingHexagons"/>
    <dgm:cxn modelId="{8C1BD0FD-A993-445F-95B4-B2A7FE8BEC25}" type="presParOf" srcId="{3FFD3A0B-184B-45CD-8CBD-EE974F120FA6}" destId="{F6F9616B-40C8-442B-B8DC-EF321174265E}" srcOrd="1" destOrd="0" presId="urn:microsoft.com/office/officeart/2008/layout/AlternatingHexagons"/>
    <dgm:cxn modelId="{B191C5F8-CB1D-4BB7-B863-A841C69E6534}" type="presParOf" srcId="{3FFD3A0B-184B-45CD-8CBD-EE974F120FA6}" destId="{68430AC7-16AE-4EC0-980D-F17A85C3C147}" srcOrd="2" destOrd="0" presId="urn:microsoft.com/office/officeart/2008/layout/AlternatingHexagons"/>
    <dgm:cxn modelId="{B29FCDCD-EF67-4AF5-B6CF-9109D00EC083}" type="presParOf" srcId="{3FFD3A0B-184B-45CD-8CBD-EE974F120FA6}" destId="{93C6691D-383C-4DD1-A913-AD83B243DCB2}" srcOrd="3" destOrd="0" presId="urn:microsoft.com/office/officeart/2008/layout/AlternatingHexagons"/>
    <dgm:cxn modelId="{7136C3ED-7BFF-4E4F-BCB2-EF6182077DCD}" type="presParOf" srcId="{3FFD3A0B-184B-45CD-8CBD-EE974F120FA6}" destId="{799ED0E3-09AF-42CE-B2ED-9CA3D8D8A92A}" srcOrd="4" destOrd="0" presId="urn:microsoft.com/office/officeart/2008/layout/AlternatingHexagons"/>
    <dgm:cxn modelId="{2922D802-4F8D-4F42-BA29-A84E3FC5604B}" type="presParOf" srcId="{86DF3B6F-A524-4EF5-BC60-E9922DC0EC0F}" destId="{6D733027-35BA-474B-BAC5-F6CC1C7D121D}" srcOrd="3" destOrd="0" presId="urn:microsoft.com/office/officeart/2008/layout/AlternatingHexagons"/>
    <dgm:cxn modelId="{C7627BF6-2FEA-44B4-896C-2E948879F3A0}" type="presParOf" srcId="{86DF3B6F-A524-4EF5-BC60-E9922DC0EC0F}" destId="{91709068-2A0D-49B5-AB57-A57F760F6AAB}" srcOrd="4" destOrd="0" presId="urn:microsoft.com/office/officeart/2008/layout/AlternatingHexagons"/>
    <dgm:cxn modelId="{6D44ADA1-270B-476A-A38A-C351CEC47C51}" type="presParOf" srcId="{91709068-2A0D-49B5-AB57-A57F760F6AAB}" destId="{F1067FEC-26CF-4498-850E-DF38896C4B39}" srcOrd="0" destOrd="0" presId="urn:microsoft.com/office/officeart/2008/layout/AlternatingHexagons"/>
    <dgm:cxn modelId="{A72B9260-4F31-4527-93A4-90489486BF31}" type="presParOf" srcId="{91709068-2A0D-49B5-AB57-A57F760F6AAB}" destId="{CDAF5B0C-BBD0-40CE-9275-54A9D054272B}" srcOrd="1" destOrd="0" presId="urn:microsoft.com/office/officeart/2008/layout/AlternatingHexagons"/>
    <dgm:cxn modelId="{370FDBF9-B0C0-4D9D-A0D9-5E7AEFE03A35}" type="presParOf" srcId="{91709068-2A0D-49B5-AB57-A57F760F6AAB}" destId="{90977A96-64E1-4156-A27C-9404150E1B4D}" srcOrd="2" destOrd="0" presId="urn:microsoft.com/office/officeart/2008/layout/AlternatingHexagons"/>
    <dgm:cxn modelId="{FB4A1ECA-B918-4A84-94D0-F75A83680E65}" type="presParOf" srcId="{91709068-2A0D-49B5-AB57-A57F760F6AAB}" destId="{0A83DAA9-9AFB-4463-9603-BFC26F34BD44}" srcOrd="3" destOrd="0" presId="urn:microsoft.com/office/officeart/2008/layout/AlternatingHexagons"/>
    <dgm:cxn modelId="{0A787F57-9635-471C-AAFE-1D9F4F4A4CFA}" type="presParOf" srcId="{91709068-2A0D-49B5-AB57-A57F760F6AAB}" destId="{401811B3-DDBE-4E9E-ACE3-5626AFA6AA4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D40969-9802-4114-A5A2-91F56BEE7D41}" type="doc">
      <dgm:prSet loTypeId="urn:microsoft.com/office/officeart/2005/8/layout/rings+Icon" loCatId="relationship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759DBCF-DD1E-44FD-BA94-60FAD134145A}">
      <dgm:prSet custT="1"/>
      <dgm:spPr/>
      <dgm:t>
        <a:bodyPr/>
        <a:lstStyle/>
        <a:p>
          <a:pPr algn="ctr"/>
          <a:r>
            <a:rPr lang="en-US" sz="1600" dirty="0" smtClean="0">
              <a:latin typeface="Impact" pitchFamily="34" charset="0"/>
            </a:rPr>
            <a:t>HS students do not know what Engineering is about</a:t>
          </a:r>
        </a:p>
      </dgm:t>
    </dgm:pt>
    <dgm:pt modelId="{A44EE69C-027D-4E4F-9959-F3B4E9A58496}" type="parTrans" cxnId="{D6C3B0D3-2F48-4409-A278-E1EE5B3C3DDA}">
      <dgm:prSet/>
      <dgm:spPr/>
      <dgm:t>
        <a:bodyPr/>
        <a:lstStyle/>
        <a:p>
          <a:endParaRPr lang="en-US"/>
        </a:p>
      </dgm:t>
    </dgm:pt>
    <dgm:pt modelId="{2439884F-6F6B-4E55-8482-54F20690D369}" type="sibTrans" cxnId="{D6C3B0D3-2F48-4409-A278-E1EE5B3C3DDA}">
      <dgm:prSet/>
      <dgm:spPr/>
      <dgm:t>
        <a:bodyPr/>
        <a:lstStyle/>
        <a:p>
          <a:endParaRPr lang="en-US"/>
        </a:p>
      </dgm:t>
    </dgm:pt>
    <dgm:pt modelId="{0B135D3A-82D1-4245-8562-CC4800062F7B}">
      <dgm:prSet custT="1"/>
      <dgm:spPr/>
      <dgm:t>
        <a:bodyPr/>
        <a:lstStyle/>
        <a:p>
          <a:pPr algn="ctr"/>
          <a:r>
            <a:rPr lang="en-US" sz="1600" dirty="0" smtClean="0">
              <a:latin typeface="Impact" pitchFamily="34" charset="0"/>
            </a:rPr>
            <a:t>Those students who do major in Engineering struggle with first year college programs</a:t>
          </a:r>
        </a:p>
      </dgm:t>
    </dgm:pt>
    <dgm:pt modelId="{C3157658-9EB4-46CF-A142-6D84C730077F}" type="parTrans" cxnId="{E71E856E-ACE1-4BA8-A324-36043B0D4944}">
      <dgm:prSet/>
      <dgm:spPr/>
      <dgm:t>
        <a:bodyPr/>
        <a:lstStyle/>
        <a:p>
          <a:endParaRPr lang="en-US"/>
        </a:p>
      </dgm:t>
    </dgm:pt>
    <dgm:pt modelId="{F1577192-4E18-442B-9696-FB0F1FF3E93D}" type="sibTrans" cxnId="{E71E856E-ACE1-4BA8-A324-36043B0D4944}">
      <dgm:prSet/>
      <dgm:spPr/>
      <dgm:t>
        <a:bodyPr/>
        <a:lstStyle/>
        <a:p>
          <a:endParaRPr lang="en-US"/>
        </a:p>
      </dgm:t>
    </dgm:pt>
    <dgm:pt modelId="{4A6D5E22-1B05-4C22-9D6C-B3F2D44A5DB9}">
      <dgm:prSet custT="1"/>
      <dgm:spPr/>
      <dgm:t>
        <a:bodyPr/>
        <a:lstStyle/>
        <a:p>
          <a:pPr algn="ctr"/>
          <a:r>
            <a:rPr lang="en-US" sz="1600" dirty="0" smtClean="0">
              <a:latin typeface="Impact" pitchFamily="34" charset="0"/>
            </a:rPr>
            <a:t>OC is a knowledge based economy with a strong presence in aeronautical, automotive and biomedical engineering</a:t>
          </a:r>
        </a:p>
      </dgm:t>
    </dgm:pt>
    <dgm:pt modelId="{3C88341F-C06B-4A34-A443-82ED7ACDD558}" type="parTrans" cxnId="{32182A81-D280-43C9-9C67-3A5DA60149A0}">
      <dgm:prSet/>
      <dgm:spPr/>
      <dgm:t>
        <a:bodyPr/>
        <a:lstStyle/>
        <a:p>
          <a:endParaRPr lang="en-US"/>
        </a:p>
      </dgm:t>
    </dgm:pt>
    <dgm:pt modelId="{7D11D0D5-5F4E-491B-8A77-81D6A0ED5A9A}" type="sibTrans" cxnId="{32182A81-D280-43C9-9C67-3A5DA60149A0}">
      <dgm:prSet/>
      <dgm:spPr/>
      <dgm:t>
        <a:bodyPr/>
        <a:lstStyle/>
        <a:p>
          <a:endParaRPr lang="en-US"/>
        </a:p>
      </dgm:t>
    </dgm:pt>
    <dgm:pt modelId="{7FF79B45-628E-4C30-ABC2-1CA18B2FFE86}">
      <dgm:prSet custT="1"/>
      <dgm:spPr/>
      <dgm:t>
        <a:bodyPr/>
        <a:lstStyle/>
        <a:p>
          <a:pPr algn="ctr"/>
          <a:r>
            <a:rPr lang="en-US" sz="1600" dirty="0" smtClean="0">
              <a:latin typeface="Impact" pitchFamily="34" charset="0"/>
            </a:rPr>
            <a:t>Europe and China are out producing us 3 to 1 for engineers</a:t>
          </a:r>
        </a:p>
      </dgm:t>
    </dgm:pt>
    <dgm:pt modelId="{8363FDC0-E298-4646-A67C-F191C9C47D4D}" type="sibTrans" cxnId="{57F1C363-2AB8-4907-9DF8-A7ABEE9BEC40}">
      <dgm:prSet/>
      <dgm:spPr/>
      <dgm:t>
        <a:bodyPr/>
        <a:lstStyle/>
        <a:p>
          <a:endParaRPr lang="en-US"/>
        </a:p>
      </dgm:t>
    </dgm:pt>
    <dgm:pt modelId="{436FF403-5EF5-4E96-864E-B9532C75F425}" type="parTrans" cxnId="{57F1C363-2AB8-4907-9DF8-A7ABEE9BEC40}">
      <dgm:prSet/>
      <dgm:spPr/>
      <dgm:t>
        <a:bodyPr/>
        <a:lstStyle/>
        <a:p>
          <a:endParaRPr lang="en-US"/>
        </a:p>
      </dgm:t>
    </dgm:pt>
    <dgm:pt modelId="{7A99D99B-BC28-41FD-B5DA-E48F694D2A99}">
      <dgm:prSet phldrT="[Text]" custT="1"/>
      <dgm:spPr/>
      <dgm:t>
        <a:bodyPr/>
        <a:lstStyle/>
        <a:p>
          <a:pPr algn="ctr"/>
          <a:r>
            <a:rPr lang="en-US" sz="1600" dirty="0" smtClean="0">
              <a:latin typeface="Impact" pitchFamily="34" charset="0"/>
            </a:rPr>
            <a:t>1 out of every 19 graduating high school students comes from CA</a:t>
          </a:r>
          <a:endParaRPr lang="en-US" sz="1600" dirty="0">
            <a:latin typeface="Impact" pitchFamily="34" charset="0"/>
          </a:endParaRPr>
        </a:p>
      </dgm:t>
    </dgm:pt>
    <dgm:pt modelId="{8E2179E9-2DC4-4D59-88C5-6724FCE8CB46}" type="sibTrans" cxnId="{312552CC-98A6-4FDF-953B-691CAEBCEEFA}">
      <dgm:prSet/>
      <dgm:spPr/>
      <dgm:t>
        <a:bodyPr/>
        <a:lstStyle/>
        <a:p>
          <a:endParaRPr lang="en-US"/>
        </a:p>
      </dgm:t>
    </dgm:pt>
    <dgm:pt modelId="{0718D948-3AA2-4F6C-8A55-1C593A6EBC69}" type="parTrans" cxnId="{312552CC-98A6-4FDF-953B-691CAEBCEEFA}">
      <dgm:prSet/>
      <dgm:spPr/>
      <dgm:t>
        <a:bodyPr/>
        <a:lstStyle/>
        <a:p>
          <a:endParaRPr lang="en-US"/>
        </a:p>
      </dgm:t>
    </dgm:pt>
    <dgm:pt modelId="{8C460070-CA29-464C-8163-FD6B942C33EA}" type="pres">
      <dgm:prSet presAssocID="{ADD40969-9802-4114-A5A2-91F56BEE7D41}" presName="Name0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A2A048-B8F6-4882-9EE7-0C19DB2B78C9}" type="pres">
      <dgm:prSet presAssocID="{ADD40969-9802-4114-A5A2-91F56BEE7D41}" presName="ellipse1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8F4924-F892-4717-9229-84E10EF49E9E}" type="pres">
      <dgm:prSet presAssocID="{ADD40969-9802-4114-A5A2-91F56BEE7D41}" presName="ellipse2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170EEC-6E24-49F0-8865-174C9840A804}" type="pres">
      <dgm:prSet presAssocID="{ADD40969-9802-4114-A5A2-91F56BEE7D41}" presName="ellipse3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829F6-D22B-428B-BB02-48316235D10A}" type="pres">
      <dgm:prSet presAssocID="{ADD40969-9802-4114-A5A2-91F56BEE7D41}" presName="ellipse4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8C48CF-A973-423F-AA85-33EB2F23357A}" type="pres">
      <dgm:prSet presAssocID="{ADD40969-9802-4114-A5A2-91F56BEE7D41}" presName="ellips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1E856E-ACE1-4BA8-A324-36043B0D4944}" srcId="{ADD40969-9802-4114-A5A2-91F56BEE7D41}" destId="{0B135D3A-82D1-4245-8562-CC4800062F7B}" srcOrd="3" destOrd="0" parTransId="{C3157658-9EB4-46CF-A142-6D84C730077F}" sibTransId="{F1577192-4E18-442B-9696-FB0F1FF3E93D}"/>
    <dgm:cxn modelId="{AA19E096-521B-4E4F-A673-5B2F74E85011}" type="presOf" srcId="{ADD40969-9802-4114-A5A2-91F56BEE7D41}" destId="{8C460070-CA29-464C-8163-FD6B942C33EA}" srcOrd="0" destOrd="0" presId="urn:microsoft.com/office/officeart/2005/8/layout/rings+Icon"/>
    <dgm:cxn modelId="{32182A81-D280-43C9-9C67-3A5DA60149A0}" srcId="{ADD40969-9802-4114-A5A2-91F56BEE7D41}" destId="{4A6D5E22-1B05-4C22-9D6C-B3F2D44A5DB9}" srcOrd="4" destOrd="0" parTransId="{3C88341F-C06B-4A34-A443-82ED7ACDD558}" sibTransId="{7D11D0D5-5F4E-491B-8A77-81D6A0ED5A9A}"/>
    <dgm:cxn modelId="{57F1C363-2AB8-4907-9DF8-A7ABEE9BEC40}" srcId="{ADD40969-9802-4114-A5A2-91F56BEE7D41}" destId="{7FF79B45-628E-4C30-ABC2-1CA18B2FFE86}" srcOrd="1" destOrd="0" parTransId="{436FF403-5EF5-4E96-864E-B9532C75F425}" sibTransId="{8363FDC0-E298-4646-A67C-F191C9C47D4D}"/>
    <dgm:cxn modelId="{D2B042EC-DACE-4501-8231-2F7E506E780A}" type="presOf" srcId="{0B135D3A-82D1-4245-8562-CC4800062F7B}" destId="{AA7829F6-D22B-428B-BB02-48316235D10A}" srcOrd="0" destOrd="0" presId="urn:microsoft.com/office/officeart/2005/8/layout/rings+Icon"/>
    <dgm:cxn modelId="{8B09FD52-683A-4CD8-B1A4-65C161AC736E}" type="presOf" srcId="{7FF79B45-628E-4C30-ABC2-1CA18B2FFE86}" destId="{7C8F4924-F892-4717-9229-84E10EF49E9E}" srcOrd="0" destOrd="0" presId="urn:microsoft.com/office/officeart/2005/8/layout/rings+Icon"/>
    <dgm:cxn modelId="{894F52E7-65C1-44FD-AEF6-3BF8AACB8A71}" type="presOf" srcId="{F759DBCF-DD1E-44FD-BA94-60FAD134145A}" destId="{A4170EEC-6E24-49F0-8865-174C9840A804}" srcOrd="0" destOrd="0" presId="urn:microsoft.com/office/officeart/2005/8/layout/rings+Icon"/>
    <dgm:cxn modelId="{F5B869D5-6824-41FC-972F-AE28865645F1}" type="presOf" srcId="{4A6D5E22-1B05-4C22-9D6C-B3F2D44A5DB9}" destId="{F38C48CF-A973-423F-AA85-33EB2F23357A}" srcOrd="0" destOrd="0" presId="urn:microsoft.com/office/officeart/2005/8/layout/rings+Icon"/>
    <dgm:cxn modelId="{312552CC-98A6-4FDF-953B-691CAEBCEEFA}" srcId="{ADD40969-9802-4114-A5A2-91F56BEE7D41}" destId="{7A99D99B-BC28-41FD-B5DA-E48F694D2A99}" srcOrd="0" destOrd="0" parTransId="{0718D948-3AA2-4F6C-8A55-1C593A6EBC69}" sibTransId="{8E2179E9-2DC4-4D59-88C5-6724FCE8CB46}"/>
    <dgm:cxn modelId="{D6C3B0D3-2F48-4409-A278-E1EE5B3C3DDA}" srcId="{ADD40969-9802-4114-A5A2-91F56BEE7D41}" destId="{F759DBCF-DD1E-44FD-BA94-60FAD134145A}" srcOrd="2" destOrd="0" parTransId="{A44EE69C-027D-4E4F-9959-F3B4E9A58496}" sibTransId="{2439884F-6F6B-4E55-8482-54F20690D369}"/>
    <dgm:cxn modelId="{84B3A3C8-FEB0-46C3-B41F-A973CD5F47A2}" type="presOf" srcId="{7A99D99B-BC28-41FD-B5DA-E48F694D2A99}" destId="{EDA2A048-B8F6-4882-9EE7-0C19DB2B78C9}" srcOrd="0" destOrd="0" presId="urn:microsoft.com/office/officeart/2005/8/layout/rings+Icon"/>
    <dgm:cxn modelId="{D8C47EA2-B2E0-40FD-8D41-792706D35698}" type="presParOf" srcId="{8C460070-CA29-464C-8163-FD6B942C33EA}" destId="{EDA2A048-B8F6-4882-9EE7-0C19DB2B78C9}" srcOrd="0" destOrd="0" presId="urn:microsoft.com/office/officeart/2005/8/layout/rings+Icon"/>
    <dgm:cxn modelId="{9A79F8B8-29EC-4080-B898-B3AECF4F6E68}" type="presParOf" srcId="{8C460070-CA29-464C-8163-FD6B942C33EA}" destId="{7C8F4924-F892-4717-9229-84E10EF49E9E}" srcOrd="1" destOrd="0" presId="urn:microsoft.com/office/officeart/2005/8/layout/rings+Icon"/>
    <dgm:cxn modelId="{9DABE798-D742-4330-892E-60822AB71272}" type="presParOf" srcId="{8C460070-CA29-464C-8163-FD6B942C33EA}" destId="{A4170EEC-6E24-49F0-8865-174C9840A804}" srcOrd="2" destOrd="0" presId="urn:microsoft.com/office/officeart/2005/8/layout/rings+Icon"/>
    <dgm:cxn modelId="{BFB34247-2B8F-4625-83DE-278A62D163E7}" type="presParOf" srcId="{8C460070-CA29-464C-8163-FD6B942C33EA}" destId="{AA7829F6-D22B-428B-BB02-48316235D10A}" srcOrd="3" destOrd="0" presId="urn:microsoft.com/office/officeart/2005/8/layout/rings+Icon"/>
    <dgm:cxn modelId="{242861A2-9DD7-47EF-9C0D-2C9F32CC767E}" type="presParOf" srcId="{8C460070-CA29-464C-8163-FD6B942C33EA}" destId="{F38C48CF-A973-423F-AA85-33EB2F23357A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2DE2B1-5147-4B44-B9EA-1BE61A3EC9CA}" type="doc">
      <dgm:prSet loTypeId="urn:microsoft.com/office/officeart/2005/8/layout/vList4#1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78FF5AB-C6D4-4BFA-8302-14BA8EECEAB0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Solutions oriented: create, test, improve performance, re-test</a:t>
          </a:r>
          <a:endParaRPr lang="en-US" b="1" dirty="0">
            <a:solidFill>
              <a:schemeClr val="tx1"/>
            </a:solidFill>
          </a:endParaRPr>
        </a:p>
      </dgm:t>
    </dgm:pt>
    <dgm:pt modelId="{57DFBD55-3943-462A-9070-8E1F46130B0F}" type="parTrans" cxnId="{557925B7-692D-413B-8A87-44A452BB8F76}">
      <dgm:prSet/>
      <dgm:spPr/>
      <dgm:t>
        <a:bodyPr/>
        <a:lstStyle/>
        <a:p>
          <a:endParaRPr lang="en-US"/>
        </a:p>
      </dgm:t>
    </dgm:pt>
    <dgm:pt modelId="{FD3D0686-39FD-4B56-9F0E-65F6575D03A4}" type="sibTrans" cxnId="{557925B7-692D-413B-8A87-44A452BB8F76}">
      <dgm:prSet/>
      <dgm:spPr/>
      <dgm:t>
        <a:bodyPr/>
        <a:lstStyle/>
        <a:p>
          <a:endParaRPr lang="en-US"/>
        </a:p>
      </dgm:t>
    </dgm:pt>
    <dgm:pt modelId="{649B7B22-B725-4DEB-B988-E6E021E8845D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Roles, skills, activities, and deliverables applied at every phase of development</a:t>
          </a:r>
          <a:endParaRPr lang="en-US" b="1" dirty="0">
            <a:solidFill>
              <a:schemeClr val="tx1"/>
            </a:solidFill>
          </a:endParaRPr>
        </a:p>
      </dgm:t>
    </dgm:pt>
    <dgm:pt modelId="{AF960D4F-A5F3-4DE2-BDA4-3D6ADE29D970}" type="parTrans" cxnId="{20DDA2FB-F876-417F-9B90-A6854CA2E087}">
      <dgm:prSet/>
      <dgm:spPr/>
      <dgm:t>
        <a:bodyPr/>
        <a:lstStyle/>
        <a:p>
          <a:endParaRPr lang="en-US"/>
        </a:p>
      </dgm:t>
    </dgm:pt>
    <dgm:pt modelId="{8E00F861-8062-43C0-B7E5-7BBBCB19ABA2}" type="sibTrans" cxnId="{20DDA2FB-F876-417F-9B90-A6854CA2E087}">
      <dgm:prSet/>
      <dgm:spPr/>
      <dgm:t>
        <a:bodyPr/>
        <a:lstStyle/>
        <a:p>
          <a:endParaRPr lang="en-US"/>
        </a:p>
      </dgm:t>
    </dgm:pt>
    <dgm:pt modelId="{714C279C-6858-497E-9E5C-4AF2A0716919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Technology is not stagnant and major  technological shifts will happen</a:t>
          </a:r>
          <a:endParaRPr lang="en-US" b="1" dirty="0">
            <a:solidFill>
              <a:schemeClr val="tx1"/>
            </a:solidFill>
          </a:endParaRPr>
        </a:p>
      </dgm:t>
    </dgm:pt>
    <dgm:pt modelId="{5CD298C0-9653-4763-A78B-508CD0D2F0AA}" type="parTrans" cxnId="{32243547-A64B-4C11-8C8C-DB5D11F8D453}">
      <dgm:prSet/>
      <dgm:spPr/>
      <dgm:t>
        <a:bodyPr/>
        <a:lstStyle/>
        <a:p>
          <a:endParaRPr lang="en-US"/>
        </a:p>
      </dgm:t>
    </dgm:pt>
    <dgm:pt modelId="{1F5F0946-FBB5-4F5D-9A74-1C0568FDA7F9}" type="sibTrans" cxnId="{32243547-A64B-4C11-8C8C-DB5D11F8D453}">
      <dgm:prSet/>
      <dgm:spPr/>
      <dgm:t>
        <a:bodyPr/>
        <a:lstStyle/>
        <a:p>
          <a:endParaRPr lang="en-US"/>
        </a:p>
      </dgm:t>
    </dgm:pt>
    <dgm:pt modelId="{84F6F4AC-1F4A-45C0-A42A-6F0E2F4CB2D2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Students learn some backbone technologies and figure out ways to adapt/improve them</a:t>
          </a:r>
          <a:endParaRPr lang="en-US" b="1" dirty="0">
            <a:solidFill>
              <a:schemeClr val="tx1"/>
            </a:solidFill>
          </a:endParaRPr>
        </a:p>
      </dgm:t>
    </dgm:pt>
    <dgm:pt modelId="{1EDBF3D9-F106-4CFD-B29E-38A7DAF956F5}" type="parTrans" cxnId="{29341EC5-D5BB-45F9-9151-CCA7E655980F}">
      <dgm:prSet/>
      <dgm:spPr/>
      <dgm:t>
        <a:bodyPr/>
        <a:lstStyle/>
        <a:p>
          <a:endParaRPr lang="en-US"/>
        </a:p>
      </dgm:t>
    </dgm:pt>
    <dgm:pt modelId="{76CB3CA5-B5CA-4510-8C79-F1687FA20B53}" type="sibTrans" cxnId="{29341EC5-D5BB-45F9-9151-CCA7E655980F}">
      <dgm:prSet/>
      <dgm:spPr/>
      <dgm:t>
        <a:bodyPr/>
        <a:lstStyle/>
        <a:p>
          <a:endParaRPr lang="en-US"/>
        </a:p>
      </dgm:t>
    </dgm:pt>
    <dgm:pt modelId="{4F5CF717-4D50-4479-9597-7A3DB0D8BF61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Brainstorm, design, build, test……do it all over again and again</a:t>
          </a:r>
          <a:endParaRPr lang="en-US" b="1" dirty="0">
            <a:solidFill>
              <a:schemeClr val="tx1"/>
            </a:solidFill>
          </a:endParaRPr>
        </a:p>
      </dgm:t>
    </dgm:pt>
    <dgm:pt modelId="{D0767804-462F-436D-8F3C-917393772ECD}" type="parTrans" cxnId="{3CECD9E1-CF88-4D55-AB96-2E3C8DDF9ECD}">
      <dgm:prSet/>
      <dgm:spPr/>
      <dgm:t>
        <a:bodyPr/>
        <a:lstStyle/>
        <a:p>
          <a:endParaRPr lang="en-US"/>
        </a:p>
      </dgm:t>
    </dgm:pt>
    <dgm:pt modelId="{5C5310B5-77FD-4E4C-963C-B013E8BC69D8}" type="sibTrans" cxnId="{3CECD9E1-CF88-4D55-AB96-2E3C8DDF9ECD}">
      <dgm:prSet/>
      <dgm:spPr/>
      <dgm:t>
        <a:bodyPr/>
        <a:lstStyle/>
        <a:p>
          <a:endParaRPr lang="en-US"/>
        </a:p>
      </dgm:t>
    </dgm:pt>
    <dgm:pt modelId="{11D30AE4-B63E-46C6-86F0-F517374E4784}" type="pres">
      <dgm:prSet presAssocID="{B62DE2B1-5147-4B44-B9EA-1BE61A3EC9C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838494-4693-4B0F-820A-E30ACF21F417}" type="pres">
      <dgm:prSet presAssocID="{A78FF5AB-C6D4-4BFA-8302-14BA8EECEAB0}" presName="comp" presStyleCnt="0"/>
      <dgm:spPr/>
    </dgm:pt>
    <dgm:pt modelId="{7B0D4FD9-B4AA-423E-8699-074A7C009601}" type="pres">
      <dgm:prSet presAssocID="{A78FF5AB-C6D4-4BFA-8302-14BA8EECEAB0}" presName="box" presStyleLbl="node1" presStyleIdx="0" presStyleCnt="5"/>
      <dgm:spPr/>
      <dgm:t>
        <a:bodyPr/>
        <a:lstStyle/>
        <a:p>
          <a:endParaRPr lang="en-US"/>
        </a:p>
      </dgm:t>
    </dgm:pt>
    <dgm:pt modelId="{9AB7D54C-CB8C-406F-BDCA-CA772B9C9EF3}" type="pres">
      <dgm:prSet presAssocID="{A78FF5AB-C6D4-4BFA-8302-14BA8EECEAB0}" presName="img" presStyleLbl="fgImgPlace1" presStyleIdx="0" presStyleCnt="5" custScaleX="82552" custLinFactNeighborX="-242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5000" r="-75000"/>
          </a:stretch>
        </a:blipFill>
      </dgm:spPr>
    </dgm:pt>
    <dgm:pt modelId="{CA2338AC-28DE-4D71-8439-0202AD175BF4}" type="pres">
      <dgm:prSet presAssocID="{A78FF5AB-C6D4-4BFA-8302-14BA8EECEAB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4028B8-F1D3-4993-87EA-04ADBA607751}" type="pres">
      <dgm:prSet presAssocID="{FD3D0686-39FD-4B56-9F0E-65F6575D03A4}" presName="spacer" presStyleCnt="0"/>
      <dgm:spPr/>
    </dgm:pt>
    <dgm:pt modelId="{143A7428-8D8D-4CDB-8444-A2A053213110}" type="pres">
      <dgm:prSet presAssocID="{649B7B22-B725-4DEB-B988-E6E021E8845D}" presName="comp" presStyleCnt="0"/>
      <dgm:spPr/>
    </dgm:pt>
    <dgm:pt modelId="{25456B77-190E-4DAA-BD14-73769741A112}" type="pres">
      <dgm:prSet presAssocID="{649B7B22-B725-4DEB-B988-E6E021E8845D}" presName="box" presStyleLbl="node1" presStyleIdx="1" presStyleCnt="5"/>
      <dgm:spPr/>
      <dgm:t>
        <a:bodyPr/>
        <a:lstStyle/>
        <a:p>
          <a:endParaRPr lang="en-US"/>
        </a:p>
      </dgm:t>
    </dgm:pt>
    <dgm:pt modelId="{8F7C00B2-6B90-486A-933D-B3FA58C033B8}" type="pres">
      <dgm:prSet presAssocID="{649B7B22-B725-4DEB-B988-E6E021E8845D}" presName="img" presStyleLbl="fgImgPlace1" presStyleIdx="1" presStyleCnt="5" custScaleX="82852" custLinFactNeighborX="-470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0" r="-50000"/>
          </a:stretch>
        </a:blipFill>
      </dgm:spPr>
    </dgm:pt>
    <dgm:pt modelId="{C60FB146-E5AA-47EB-81BC-A2D084E20E9F}" type="pres">
      <dgm:prSet presAssocID="{649B7B22-B725-4DEB-B988-E6E021E8845D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D40ABA-B9C7-437E-957E-F53F7766ADFD}" type="pres">
      <dgm:prSet presAssocID="{8E00F861-8062-43C0-B7E5-7BBBCB19ABA2}" presName="spacer" presStyleCnt="0"/>
      <dgm:spPr/>
    </dgm:pt>
    <dgm:pt modelId="{3C60CA43-78C7-4F8E-AEF8-D6DA1FA16D9D}" type="pres">
      <dgm:prSet presAssocID="{714C279C-6858-497E-9E5C-4AF2A0716919}" presName="comp" presStyleCnt="0"/>
      <dgm:spPr/>
    </dgm:pt>
    <dgm:pt modelId="{F352ECB9-C8CC-49CF-8F22-06594220ABE6}" type="pres">
      <dgm:prSet presAssocID="{714C279C-6858-497E-9E5C-4AF2A0716919}" presName="box" presStyleLbl="node1" presStyleIdx="2" presStyleCnt="5"/>
      <dgm:spPr/>
      <dgm:t>
        <a:bodyPr/>
        <a:lstStyle/>
        <a:p>
          <a:endParaRPr lang="en-US"/>
        </a:p>
      </dgm:t>
    </dgm:pt>
    <dgm:pt modelId="{F5D74552-49AA-4238-9AA0-049807E15299}" type="pres">
      <dgm:prSet presAssocID="{714C279C-6858-497E-9E5C-4AF2A0716919}" presName="img" presStyleLbl="fgImgPlace1" presStyleIdx="2" presStyleCnt="5" custScaleX="82496" custLinFactNeighborX="-4882" custLinFactNeighborY="346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3000" b="-23000"/>
          </a:stretch>
        </a:blipFill>
      </dgm:spPr>
    </dgm:pt>
    <dgm:pt modelId="{10813D46-6AD1-4AD7-9990-60C08AF19859}" type="pres">
      <dgm:prSet presAssocID="{714C279C-6858-497E-9E5C-4AF2A0716919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9D9D4-95F8-43F9-A0DB-726E4EFBB8F0}" type="pres">
      <dgm:prSet presAssocID="{1F5F0946-FBB5-4F5D-9A74-1C0568FDA7F9}" presName="spacer" presStyleCnt="0"/>
      <dgm:spPr/>
    </dgm:pt>
    <dgm:pt modelId="{51FDFD83-E023-40E5-8297-6A2170DFF533}" type="pres">
      <dgm:prSet presAssocID="{84F6F4AC-1F4A-45C0-A42A-6F0E2F4CB2D2}" presName="comp" presStyleCnt="0"/>
      <dgm:spPr/>
    </dgm:pt>
    <dgm:pt modelId="{4538C96F-6A45-40CE-BAED-0A117F49C38E}" type="pres">
      <dgm:prSet presAssocID="{84F6F4AC-1F4A-45C0-A42A-6F0E2F4CB2D2}" presName="box" presStyleLbl="node1" presStyleIdx="3" presStyleCnt="5"/>
      <dgm:spPr/>
      <dgm:t>
        <a:bodyPr/>
        <a:lstStyle/>
        <a:p>
          <a:endParaRPr lang="en-US"/>
        </a:p>
      </dgm:t>
    </dgm:pt>
    <dgm:pt modelId="{B389DA03-B32D-4A9B-B3B0-9DFFE27EF8D7}" type="pres">
      <dgm:prSet presAssocID="{84F6F4AC-1F4A-45C0-A42A-6F0E2F4CB2D2}" presName="img" presStyleLbl="fgImgPlace1" presStyleIdx="3" presStyleCnt="5" custScaleX="8249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43000" b="-43000"/>
          </a:stretch>
        </a:blipFill>
      </dgm:spPr>
    </dgm:pt>
    <dgm:pt modelId="{2B23482B-D3A1-478F-B998-269BD8D391E8}" type="pres">
      <dgm:prSet presAssocID="{84F6F4AC-1F4A-45C0-A42A-6F0E2F4CB2D2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F55F74-ADC8-4D46-9036-7D4CDFF0EFBD}" type="pres">
      <dgm:prSet presAssocID="{76CB3CA5-B5CA-4510-8C79-F1687FA20B53}" presName="spacer" presStyleCnt="0"/>
      <dgm:spPr/>
    </dgm:pt>
    <dgm:pt modelId="{3A71BD5A-215E-4AC0-8834-CC715E1CC6EC}" type="pres">
      <dgm:prSet presAssocID="{4F5CF717-4D50-4479-9597-7A3DB0D8BF61}" presName="comp" presStyleCnt="0"/>
      <dgm:spPr/>
    </dgm:pt>
    <dgm:pt modelId="{A6182E20-E85E-4AAB-AAB5-8A38D4A2E876}" type="pres">
      <dgm:prSet presAssocID="{4F5CF717-4D50-4479-9597-7A3DB0D8BF61}" presName="box" presStyleLbl="node1" presStyleIdx="4" presStyleCnt="5"/>
      <dgm:spPr/>
      <dgm:t>
        <a:bodyPr/>
        <a:lstStyle/>
        <a:p>
          <a:endParaRPr lang="en-US"/>
        </a:p>
      </dgm:t>
    </dgm:pt>
    <dgm:pt modelId="{4AC54335-83DF-4515-BD4A-DB3B990EE5F8}" type="pres">
      <dgm:prSet presAssocID="{4F5CF717-4D50-4479-9597-7A3DB0D8BF61}" presName="img" presStyleLbl="fgImgPlace1" presStyleIdx="4" presStyleCnt="5" custScaleX="8255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0000" b="-20000"/>
          </a:stretch>
        </a:blipFill>
      </dgm:spPr>
    </dgm:pt>
    <dgm:pt modelId="{E90FBFC8-75B6-418A-B7A1-45C5C67755D6}" type="pres">
      <dgm:prSet presAssocID="{4F5CF717-4D50-4479-9597-7A3DB0D8BF61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DDA2FB-F876-417F-9B90-A6854CA2E087}" srcId="{B62DE2B1-5147-4B44-B9EA-1BE61A3EC9CA}" destId="{649B7B22-B725-4DEB-B988-E6E021E8845D}" srcOrd="1" destOrd="0" parTransId="{AF960D4F-A5F3-4DE2-BDA4-3D6ADE29D970}" sibTransId="{8E00F861-8062-43C0-B7E5-7BBBCB19ABA2}"/>
    <dgm:cxn modelId="{7D0ED2D4-7BAB-4BDC-B4EA-852DEF6FFD13}" type="presOf" srcId="{A78FF5AB-C6D4-4BFA-8302-14BA8EECEAB0}" destId="{CA2338AC-28DE-4D71-8439-0202AD175BF4}" srcOrd="1" destOrd="0" presId="urn:microsoft.com/office/officeart/2005/8/layout/vList4#1"/>
    <dgm:cxn modelId="{90D9662B-4A76-4909-B18E-4E9BDE7B7C4E}" type="presOf" srcId="{714C279C-6858-497E-9E5C-4AF2A0716919}" destId="{10813D46-6AD1-4AD7-9990-60C08AF19859}" srcOrd="1" destOrd="0" presId="urn:microsoft.com/office/officeart/2005/8/layout/vList4#1"/>
    <dgm:cxn modelId="{0906E110-BB0F-42AF-88C3-227FFFD150D5}" type="presOf" srcId="{4F5CF717-4D50-4479-9597-7A3DB0D8BF61}" destId="{E90FBFC8-75B6-418A-B7A1-45C5C67755D6}" srcOrd="1" destOrd="0" presId="urn:microsoft.com/office/officeart/2005/8/layout/vList4#1"/>
    <dgm:cxn modelId="{3CECD9E1-CF88-4D55-AB96-2E3C8DDF9ECD}" srcId="{B62DE2B1-5147-4B44-B9EA-1BE61A3EC9CA}" destId="{4F5CF717-4D50-4479-9597-7A3DB0D8BF61}" srcOrd="4" destOrd="0" parTransId="{D0767804-462F-436D-8F3C-917393772ECD}" sibTransId="{5C5310B5-77FD-4E4C-963C-B013E8BC69D8}"/>
    <dgm:cxn modelId="{95A36F97-B32B-4571-B936-D47C901BA521}" type="presOf" srcId="{649B7B22-B725-4DEB-B988-E6E021E8845D}" destId="{25456B77-190E-4DAA-BD14-73769741A112}" srcOrd="0" destOrd="0" presId="urn:microsoft.com/office/officeart/2005/8/layout/vList4#1"/>
    <dgm:cxn modelId="{6BDB717D-9F1F-4D0A-8B0D-869BB0B8AA82}" type="presOf" srcId="{A78FF5AB-C6D4-4BFA-8302-14BA8EECEAB0}" destId="{7B0D4FD9-B4AA-423E-8699-074A7C009601}" srcOrd="0" destOrd="0" presId="urn:microsoft.com/office/officeart/2005/8/layout/vList4#1"/>
    <dgm:cxn modelId="{EC23DECB-771C-4E2C-8090-411C2D86704A}" type="presOf" srcId="{649B7B22-B725-4DEB-B988-E6E021E8845D}" destId="{C60FB146-E5AA-47EB-81BC-A2D084E20E9F}" srcOrd="1" destOrd="0" presId="urn:microsoft.com/office/officeart/2005/8/layout/vList4#1"/>
    <dgm:cxn modelId="{557925B7-692D-413B-8A87-44A452BB8F76}" srcId="{B62DE2B1-5147-4B44-B9EA-1BE61A3EC9CA}" destId="{A78FF5AB-C6D4-4BFA-8302-14BA8EECEAB0}" srcOrd="0" destOrd="0" parTransId="{57DFBD55-3943-462A-9070-8E1F46130B0F}" sibTransId="{FD3D0686-39FD-4B56-9F0E-65F6575D03A4}"/>
    <dgm:cxn modelId="{11E265DD-DCE2-475C-9EFC-DB2041CB5AF0}" type="presOf" srcId="{84F6F4AC-1F4A-45C0-A42A-6F0E2F4CB2D2}" destId="{2B23482B-D3A1-478F-B998-269BD8D391E8}" srcOrd="1" destOrd="0" presId="urn:microsoft.com/office/officeart/2005/8/layout/vList4#1"/>
    <dgm:cxn modelId="{F9C87E08-6A26-4B0A-BC14-CE2E909FEC00}" type="presOf" srcId="{B62DE2B1-5147-4B44-B9EA-1BE61A3EC9CA}" destId="{11D30AE4-B63E-46C6-86F0-F517374E4784}" srcOrd="0" destOrd="0" presId="urn:microsoft.com/office/officeart/2005/8/layout/vList4#1"/>
    <dgm:cxn modelId="{A20F6870-F603-410D-B648-618454E71948}" type="presOf" srcId="{4F5CF717-4D50-4479-9597-7A3DB0D8BF61}" destId="{A6182E20-E85E-4AAB-AAB5-8A38D4A2E876}" srcOrd="0" destOrd="0" presId="urn:microsoft.com/office/officeart/2005/8/layout/vList4#1"/>
    <dgm:cxn modelId="{F1AF1A47-A166-4FA0-9A1C-8EDC252159AE}" type="presOf" srcId="{84F6F4AC-1F4A-45C0-A42A-6F0E2F4CB2D2}" destId="{4538C96F-6A45-40CE-BAED-0A117F49C38E}" srcOrd="0" destOrd="0" presId="urn:microsoft.com/office/officeart/2005/8/layout/vList4#1"/>
    <dgm:cxn modelId="{29341EC5-D5BB-45F9-9151-CCA7E655980F}" srcId="{B62DE2B1-5147-4B44-B9EA-1BE61A3EC9CA}" destId="{84F6F4AC-1F4A-45C0-A42A-6F0E2F4CB2D2}" srcOrd="3" destOrd="0" parTransId="{1EDBF3D9-F106-4CFD-B29E-38A7DAF956F5}" sibTransId="{76CB3CA5-B5CA-4510-8C79-F1687FA20B53}"/>
    <dgm:cxn modelId="{C49593AD-771F-4127-88EF-F55F952D7637}" type="presOf" srcId="{714C279C-6858-497E-9E5C-4AF2A0716919}" destId="{F352ECB9-C8CC-49CF-8F22-06594220ABE6}" srcOrd="0" destOrd="0" presId="urn:microsoft.com/office/officeart/2005/8/layout/vList4#1"/>
    <dgm:cxn modelId="{32243547-A64B-4C11-8C8C-DB5D11F8D453}" srcId="{B62DE2B1-5147-4B44-B9EA-1BE61A3EC9CA}" destId="{714C279C-6858-497E-9E5C-4AF2A0716919}" srcOrd="2" destOrd="0" parTransId="{5CD298C0-9653-4763-A78B-508CD0D2F0AA}" sibTransId="{1F5F0946-FBB5-4F5D-9A74-1C0568FDA7F9}"/>
    <dgm:cxn modelId="{A90CBE06-F616-4EA9-B773-E9A829A94793}" type="presParOf" srcId="{11D30AE4-B63E-46C6-86F0-F517374E4784}" destId="{10838494-4693-4B0F-820A-E30ACF21F417}" srcOrd="0" destOrd="0" presId="urn:microsoft.com/office/officeart/2005/8/layout/vList4#1"/>
    <dgm:cxn modelId="{A09268BC-563B-4D64-8462-0DF96B873AC8}" type="presParOf" srcId="{10838494-4693-4B0F-820A-E30ACF21F417}" destId="{7B0D4FD9-B4AA-423E-8699-074A7C009601}" srcOrd="0" destOrd="0" presId="urn:microsoft.com/office/officeart/2005/8/layout/vList4#1"/>
    <dgm:cxn modelId="{0D0B5485-A836-46A6-AAD5-7DF7FB0EC6D2}" type="presParOf" srcId="{10838494-4693-4B0F-820A-E30ACF21F417}" destId="{9AB7D54C-CB8C-406F-BDCA-CA772B9C9EF3}" srcOrd="1" destOrd="0" presId="urn:microsoft.com/office/officeart/2005/8/layout/vList4#1"/>
    <dgm:cxn modelId="{D47FFDDA-B5AE-4678-8B3A-F6A67CC8BDE3}" type="presParOf" srcId="{10838494-4693-4B0F-820A-E30ACF21F417}" destId="{CA2338AC-28DE-4D71-8439-0202AD175BF4}" srcOrd="2" destOrd="0" presId="urn:microsoft.com/office/officeart/2005/8/layout/vList4#1"/>
    <dgm:cxn modelId="{25073068-847C-4D09-8F38-3965977A4F7D}" type="presParOf" srcId="{11D30AE4-B63E-46C6-86F0-F517374E4784}" destId="{274028B8-F1D3-4993-87EA-04ADBA607751}" srcOrd="1" destOrd="0" presId="urn:microsoft.com/office/officeart/2005/8/layout/vList4#1"/>
    <dgm:cxn modelId="{D53D3E70-C28C-4185-B828-263730DA9A1D}" type="presParOf" srcId="{11D30AE4-B63E-46C6-86F0-F517374E4784}" destId="{143A7428-8D8D-4CDB-8444-A2A053213110}" srcOrd="2" destOrd="0" presId="urn:microsoft.com/office/officeart/2005/8/layout/vList4#1"/>
    <dgm:cxn modelId="{FC2E8672-50C0-4612-8065-14B63F3FD520}" type="presParOf" srcId="{143A7428-8D8D-4CDB-8444-A2A053213110}" destId="{25456B77-190E-4DAA-BD14-73769741A112}" srcOrd="0" destOrd="0" presId="urn:microsoft.com/office/officeart/2005/8/layout/vList4#1"/>
    <dgm:cxn modelId="{18208896-6F73-4A4A-9482-13798931A8C1}" type="presParOf" srcId="{143A7428-8D8D-4CDB-8444-A2A053213110}" destId="{8F7C00B2-6B90-486A-933D-B3FA58C033B8}" srcOrd="1" destOrd="0" presId="urn:microsoft.com/office/officeart/2005/8/layout/vList4#1"/>
    <dgm:cxn modelId="{F26B86B1-8FAF-4E2B-B216-2315E3BB0E6C}" type="presParOf" srcId="{143A7428-8D8D-4CDB-8444-A2A053213110}" destId="{C60FB146-E5AA-47EB-81BC-A2D084E20E9F}" srcOrd="2" destOrd="0" presId="urn:microsoft.com/office/officeart/2005/8/layout/vList4#1"/>
    <dgm:cxn modelId="{29ADC02F-7467-4DA3-BA4A-AE2024681CBA}" type="presParOf" srcId="{11D30AE4-B63E-46C6-86F0-F517374E4784}" destId="{F6D40ABA-B9C7-437E-957E-F53F7766ADFD}" srcOrd="3" destOrd="0" presId="urn:microsoft.com/office/officeart/2005/8/layout/vList4#1"/>
    <dgm:cxn modelId="{C4BFC03D-527E-4D5E-8CAA-8A5070D8350A}" type="presParOf" srcId="{11D30AE4-B63E-46C6-86F0-F517374E4784}" destId="{3C60CA43-78C7-4F8E-AEF8-D6DA1FA16D9D}" srcOrd="4" destOrd="0" presId="urn:microsoft.com/office/officeart/2005/8/layout/vList4#1"/>
    <dgm:cxn modelId="{2CCCA365-A3FE-4164-A189-7D7E7706580E}" type="presParOf" srcId="{3C60CA43-78C7-4F8E-AEF8-D6DA1FA16D9D}" destId="{F352ECB9-C8CC-49CF-8F22-06594220ABE6}" srcOrd="0" destOrd="0" presId="urn:microsoft.com/office/officeart/2005/8/layout/vList4#1"/>
    <dgm:cxn modelId="{7864A5BD-97EC-4ECB-861E-45CEDC3DA457}" type="presParOf" srcId="{3C60CA43-78C7-4F8E-AEF8-D6DA1FA16D9D}" destId="{F5D74552-49AA-4238-9AA0-049807E15299}" srcOrd="1" destOrd="0" presId="urn:microsoft.com/office/officeart/2005/8/layout/vList4#1"/>
    <dgm:cxn modelId="{9347D92D-E8BB-4499-BDD7-BB8FC2EF9E19}" type="presParOf" srcId="{3C60CA43-78C7-4F8E-AEF8-D6DA1FA16D9D}" destId="{10813D46-6AD1-4AD7-9990-60C08AF19859}" srcOrd="2" destOrd="0" presId="urn:microsoft.com/office/officeart/2005/8/layout/vList4#1"/>
    <dgm:cxn modelId="{0AF3A9B4-3B87-4E5D-B60C-23D6B9106EEE}" type="presParOf" srcId="{11D30AE4-B63E-46C6-86F0-F517374E4784}" destId="{0729D9D4-95F8-43F9-A0DB-726E4EFBB8F0}" srcOrd="5" destOrd="0" presId="urn:microsoft.com/office/officeart/2005/8/layout/vList4#1"/>
    <dgm:cxn modelId="{93CBCD88-5B40-4EBB-9284-75C482450D32}" type="presParOf" srcId="{11D30AE4-B63E-46C6-86F0-F517374E4784}" destId="{51FDFD83-E023-40E5-8297-6A2170DFF533}" srcOrd="6" destOrd="0" presId="urn:microsoft.com/office/officeart/2005/8/layout/vList4#1"/>
    <dgm:cxn modelId="{ABA742FB-BFB4-44BD-8A95-A3D1658A6B2C}" type="presParOf" srcId="{51FDFD83-E023-40E5-8297-6A2170DFF533}" destId="{4538C96F-6A45-40CE-BAED-0A117F49C38E}" srcOrd="0" destOrd="0" presId="urn:microsoft.com/office/officeart/2005/8/layout/vList4#1"/>
    <dgm:cxn modelId="{A684810A-798E-497E-B3BF-6154F1D1EA03}" type="presParOf" srcId="{51FDFD83-E023-40E5-8297-6A2170DFF533}" destId="{B389DA03-B32D-4A9B-B3B0-9DFFE27EF8D7}" srcOrd="1" destOrd="0" presId="urn:microsoft.com/office/officeart/2005/8/layout/vList4#1"/>
    <dgm:cxn modelId="{8E78EC17-FD4B-4B6A-8744-AA92229CC4A5}" type="presParOf" srcId="{51FDFD83-E023-40E5-8297-6A2170DFF533}" destId="{2B23482B-D3A1-478F-B998-269BD8D391E8}" srcOrd="2" destOrd="0" presId="urn:microsoft.com/office/officeart/2005/8/layout/vList4#1"/>
    <dgm:cxn modelId="{56951D4A-3D84-4728-BD08-5EE97B84E9DD}" type="presParOf" srcId="{11D30AE4-B63E-46C6-86F0-F517374E4784}" destId="{09F55F74-ADC8-4D46-9036-7D4CDFF0EFBD}" srcOrd="7" destOrd="0" presId="urn:microsoft.com/office/officeart/2005/8/layout/vList4#1"/>
    <dgm:cxn modelId="{7DA2C373-4A47-48AF-8D45-74F0C20C7C2D}" type="presParOf" srcId="{11D30AE4-B63E-46C6-86F0-F517374E4784}" destId="{3A71BD5A-215E-4AC0-8834-CC715E1CC6EC}" srcOrd="8" destOrd="0" presId="urn:microsoft.com/office/officeart/2005/8/layout/vList4#1"/>
    <dgm:cxn modelId="{78288BC8-EFB4-4F34-A2F4-6EFBC3F45897}" type="presParOf" srcId="{3A71BD5A-215E-4AC0-8834-CC715E1CC6EC}" destId="{A6182E20-E85E-4AAB-AAB5-8A38D4A2E876}" srcOrd="0" destOrd="0" presId="urn:microsoft.com/office/officeart/2005/8/layout/vList4#1"/>
    <dgm:cxn modelId="{27B04D8A-42A3-4002-B9AB-6C3D30A3EAEA}" type="presParOf" srcId="{3A71BD5A-215E-4AC0-8834-CC715E1CC6EC}" destId="{4AC54335-83DF-4515-BD4A-DB3B990EE5F8}" srcOrd="1" destOrd="0" presId="urn:microsoft.com/office/officeart/2005/8/layout/vList4#1"/>
    <dgm:cxn modelId="{2E77549D-FB78-41B3-8712-0B054E3AF069}" type="presParOf" srcId="{3A71BD5A-215E-4AC0-8834-CC715E1CC6EC}" destId="{E90FBFC8-75B6-418A-B7A1-45C5C67755D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7C0BD3-4829-4DC4-BB8E-21D3705DAADF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D7479BA-6445-48CB-A858-02262C3A4D5C}">
      <dgm:prSet phldrT="[Text]"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Automotive Manufacturing Companies </a:t>
          </a:r>
          <a:endParaRPr lang="en-US" sz="1800" b="0" dirty="0">
            <a:latin typeface="Impact" pitchFamily="34" charset="0"/>
          </a:endParaRPr>
        </a:p>
      </dgm:t>
    </dgm:pt>
    <dgm:pt modelId="{971F1A65-7288-43A4-AAB4-E09B56C77AAC}" type="parTrans" cxnId="{C557CB0A-69D4-467E-A6E5-37EB96C9ACC9}">
      <dgm:prSet/>
      <dgm:spPr/>
      <dgm:t>
        <a:bodyPr/>
        <a:lstStyle/>
        <a:p>
          <a:endParaRPr lang="en-US"/>
        </a:p>
      </dgm:t>
    </dgm:pt>
    <dgm:pt modelId="{A48289A7-F857-40CC-9E66-3A680F093096}" type="sibTrans" cxnId="{C557CB0A-69D4-467E-A6E5-37EB96C9ACC9}">
      <dgm:prSet/>
      <dgm:spPr/>
      <dgm:t>
        <a:bodyPr/>
        <a:lstStyle/>
        <a:p>
          <a:endParaRPr lang="en-US"/>
        </a:p>
      </dgm:t>
    </dgm:pt>
    <dgm:pt modelId="{E2F47095-D35A-479D-BA11-52E1C06DA1BB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Professional Associations</a:t>
          </a:r>
        </a:p>
      </dgm:t>
    </dgm:pt>
    <dgm:pt modelId="{323846FB-69D4-407E-9B35-8EF27C7B9FA7}" type="parTrans" cxnId="{A28156AE-B8F2-4A98-AC35-576EDE513427}">
      <dgm:prSet/>
      <dgm:spPr/>
      <dgm:t>
        <a:bodyPr/>
        <a:lstStyle/>
        <a:p>
          <a:endParaRPr lang="en-US"/>
        </a:p>
      </dgm:t>
    </dgm:pt>
    <dgm:pt modelId="{8DAE0B5C-473E-4B24-981B-2B12720FA966}" type="sibTrans" cxnId="{A28156AE-B8F2-4A98-AC35-576EDE513427}">
      <dgm:prSet/>
      <dgm:spPr/>
      <dgm:t>
        <a:bodyPr/>
        <a:lstStyle/>
        <a:p>
          <a:endParaRPr lang="en-US"/>
        </a:p>
      </dgm:t>
    </dgm:pt>
    <dgm:pt modelId="{72D9398E-CF82-4AF2-8AE4-8EC7FA221287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Auto Related Affiliate Companies (parts and funding)</a:t>
          </a:r>
        </a:p>
      </dgm:t>
    </dgm:pt>
    <dgm:pt modelId="{2569ADBF-40C3-406C-86AA-411269230921}" type="parTrans" cxnId="{AA0304BB-7B65-4C06-BDBC-670D7EEF8DAB}">
      <dgm:prSet/>
      <dgm:spPr/>
      <dgm:t>
        <a:bodyPr/>
        <a:lstStyle/>
        <a:p>
          <a:endParaRPr lang="en-US"/>
        </a:p>
      </dgm:t>
    </dgm:pt>
    <dgm:pt modelId="{AEF60AA7-2576-4690-A494-332C10A05465}" type="sibTrans" cxnId="{AA0304BB-7B65-4C06-BDBC-670D7EEF8DAB}">
      <dgm:prSet/>
      <dgm:spPr/>
      <dgm:t>
        <a:bodyPr/>
        <a:lstStyle/>
        <a:p>
          <a:endParaRPr lang="en-US"/>
        </a:p>
      </dgm:t>
    </dgm:pt>
    <dgm:pt modelId="{ED95782F-CE53-4377-B8B3-E88AA47CB691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Energy Companies</a:t>
          </a:r>
        </a:p>
      </dgm:t>
    </dgm:pt>
    <dgm:pt modelId="{D47EE44C-C1E1-487F-AF72-5E726A24076C}" type="parTrans" cxnId="{1C2D8367-24C7-44B9-A94C-1DB257F56FCB}">
      <dgm:prSet/>
      <dgm:spPr/>
      <dgm:t>
        <a:bodyPr/>
        <a:lstStyle/>
        <a:p>
          <a:endParaRPr lang="en-US"/>
        </a:p>
      </dgm:t>
    </dgm:pt>
    <dgm:pt modelId="{706AAFF8-E08E-4C23-9514-EAB33E0CBF1E}" type="sibTrans" cxnId="{1C2D8367-24C7-44B9-A94C-1DB257F56FCB}">
      <dgm:prSet/>
      <dgm:spPr/>
      <dgm:t>
        <a:bodyPr/>
        <a:lstStyle/>
        <a:p>
          <a:endParaRPr lang="en-US"/>
        </a:p>
      </dgm:t>
    </dgm:pt>
    <dgm:pt modelId="{65DEF1C2-79CE-465B-864B-79A96F2E991A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Orange County Department of Education</a:t>
          </a:r>
        </a:p>
      </dgm:t>
    </dgm:pt>
    <dgm:pt modelId="{308B745F-9467-40D8-9DE7-9B85A42B212C}" type="parTrans" cxnId="{3D52D280-E5E5-40CA-B099-168396938A83}">
      <dgm:prSet/>
      <dgm:spPr/>
      <dgm:t>
        <a:bodyPr/>
        <a:lstStyle/>
        <a:p>
          <a:endParaRPr lang="en-US"/>
        </a:p>
      </dgm:t>
    </dgm:pt>
    <dgm:pt modelId="{63AC1309-4BE7-40D5-98EE-A14DC18A62D4}" type="sibTrans" cxnId="{3D52D280-E5E5-40CA-B099-168396938A83}">
      <dgm:prSet/>
      <dgm:spPr/>
      <dgm:t>
        <a:bodyPr/>
        <a:lstStyle/>
        <a:p>
          <a:endParaRPr lang="en-US"/>
        </a:p>
      </dgm:t>
    </dgm:pt>
    <dgm:pt modelId="{2BF973AE-D007-48B6-96DA-9D6126739291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SB70 Funding</a:t>
          </a:r>
        </a:p>
      </dgm:t>
    </dgm:pt>
    <dgm:pt modelId="{872E15D8-B847-48AA-B23C-BD37F6003803}" type="parTrans" cxnId="{2B13BE22-F6D6-431C-9D0C-8DCD2E5AFD57}">
      <dgm:prSet/>
      <dgm:spPr/>
      <dgm:t>
        <a:bodyPr/>
        <a:lstStyle/>
        <a:p>
          <a:endParaRPr lang="en-US"/>
        </a:p>
      </dgm:t>
    </dgm:pt>
    <dgm:pt modelId="{9FC3121D-08E9-4C87-A450-879A6FCD765D}" type="sibTrans" cxnId="{2B13BE22-F6D6-431C-9D0C-8DCD2E5AFD57}">
      <dgm:prSet/>
      <dgm:spPr/>
      <dgm:t>
        <a:bodyPr/>
        <a:lstStyle/>
        <a:p>
          <a:endParaRPr lang="en-US"/>
        </a:p>
      </dgm:t>
    </dgm:pt>
    <dgm:pt modelId="{AB062D13-7183-4375-91B8-C21744B06DF3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Perkins Funding</a:t>
          </a:r>
        </a:p>
      </dgm:t>
    </dgm:pt>
    <dgm:pt modelId="{4CA3BDDB-53D2-4C97-9AE7-68BBE3416527}" type="parTrans" cxnId="{9FEDCB04-6A99-49C9-B7AA-A7D2E390AC4C}">
      <dgm:prSet/>
      <dgm:spPr/>
      <dgm:t>
        <a:bodyPr/>
        <a:lstStyle/>
        <a:p>
          <a:endParaRPr lang="en-US"/>
        </a:p>
      </dgm:t>
    </dgm:pt>
    <dgm:pt modelId="{9FF698E9-86D0-4839-AC36-44BFAB3E34C3}" type="sibTrans" cxnId="{9FEDCB04-6A99-49C9-B7AA-A7D2E390AC4C}">
      <dgm:prSet/>
      <dgm:spPr/>
      <dgm:t>
        <a:bodyPr/>
        <a:lstStyle/>
        <a:p>
          <a:endParaRPr lang="en-US"/>
        </a:p>
      </dgm:t>
    </dgm:pt>
    <dgm:pt modelId="{F68D6EC8-88AA-4829-9496-4220866C8ED8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ACT II Grant Funding</a:t>
          </a:r>
        </a:p>
      </dgm:t>
    </dgm:pt>
    <dgm:pt modelId="{787F59D5-3A2F-4BBE-91B5-4BB10B6A9B8B}" type="parTrans" cxnId="{88434EC2-06EC-4C44-9296-0CEFE456CC5A}">
      <dgm:prSet/>
      <dgm:spPr/>
      <dgm:t>
        <a:bodyPr/>
        <a:lstStyle/>
        <a:p>
          <a:endParaRPr lang="en-US"/>
        </a:p>
      </dgm:t>
    </dgm:pt>
    <dgm:pt modelId="{15F8886E-6027-4DC5-A945-A6139A631965}" type="sibTrans" cxnId="{88434EC2-06EC-4C44-9296-0CEFE456CC5A}">
      <dgm:prSet/>
      <dgm:spPr/>
      <dgm:t>
        <a:bodyPr/>
        <a:lstStyle/>
        <a:p>
          <a:endParaRPr lang="en-US"/>
        </a:p>
      </dgm:t>
    </dgm:pt>
    <dgm:pt modelId="{C19D870E-4E49-48ED-A5F4-EC52ECCE24EE}" type="pres">
      <dgm:prSet presAssocID="{637C0BD3-4829-4DC4-BB8E-21D3705DAA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14230E-DC43-4F55-A7C3-370961E5D341}" type="pres">
      <dgm:prSet presAssocID="{AD7479BA-6445-48CB-A858-02262C3A4D5C}" presName="parentLin" presStyleCnt="0"/>
      <dgm:spPr/>
    </dgm:pt>
    <dgm:pt modelId="{454EB1EC-851D-4FAA-98AD-431574265470}" type="pres">
      <dgm:prSet presAssocID="{AD7479BA-6445-48CB-A858-02262C3A4D5C}" presName="parentLeftMargin" presStyleLbl="node1" presStyleIdx="0" presStyleCnt="8"/>
      <dgm:spPr/>
      <dgm:t>
        <a:bodyPr/>
        <a:lstStyle/>
        <a:p>
          <a:endParaRPr lang="en-US"/>
        </a:p>
      </dgm:t>
    </dgm:pt>
    <dgm:pt modelId="{E6D36459-3E2B-4647-84E8-C0EC84CB0CF9}" type="pres">
      <dgm:prSet presAssocID="{AD7479BA-6445-48CB-A858-02262C3A4D5C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DA760-B50E-4871-B8C0-3BCCF4A29F12}" type="pres">
      <dgm:prSet presAssocID="{AD7479BA-6445-48CB-A858-02262C3A4D5C}" presName="negativeSpace" presStyleCnt="0"/>
      <dgm:spPr/>
    </dgm:pt>
    <dgm:pt modelId="{C44FFE53-DA15-4516-9374-2ACC68E66A92}" type="pres">
      <dgm:prSet presAssocID="{AD7479BA-6445-48CB-A858-02262C3A4D5C}" presName="childText" presStyleLbl="conFgAcc1" presStyleIdx="0" presStyleCnt="8">
        <dgm:presLayoutVars>
          <dgm:bulletEnabled val="1"/>
        </dgm:presLayoutVars>
      </dgm:prSet>
      <dgm:spPr/>
    </dgm:pt>
    <dgm:pt modelId="{5CC61396-4DAB-4851-862C-68211A0E519C}" type="pres">
      <dgm:prSet presAssocID="{A48289A7-F857-40CC-9E66-3A680F093096}" presName="spaceBetweenRectangles" presStyleCnt="0"/>
      <dgm:spPr/>
    </dgm:pt>
    <dgm:pt modelId="{4EB13B15-B0BD-482B-B32D-4BFB2A6CE230}" type="pres">
      <dgm:prSet presAssocID="{E2F47095-D35A-479D-BA11-52E1C06DA1BB}" presName="parentLin" presStyleCnt="0"/>
      <dgm:spPr/>
    </dgm:pt>
    <dgm:pt modelId="{66CAF89A-652F-4849-AB21-47942E48F9FE}" type="pres">
      <dgm:prSet presAssocID="{E2F47095-D35A-479D-BA11-52E1C06DA1BB}" presName="parentLeftMargin" presStyleLbl="node1" presStyleIdx="0" presStyleCnt="8"/>
      <dgm:spPr/>
      <dgm:t>
        <a:bodyPr/>
        <a:lstStyle/>
        <a:p>
          <a:endParaRPr lang="en-US"/>
        </a:p>
      </dgm:t>
    </dgm:pt>
    <dgm:pt modelId="{76357ACF-1B93-495C-96AD-F3B7783D6865}" type="pres">
      <dgm:prSet presAssocID="{E2F47095-D35A-479D-BA11-52E1C06DA1BB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FB6217-BF7B-42A7-AF00-497C5349ED87}" type="pres">
      <dgm:prSet presAssocID="{E2F47095-D35A-479D-BA11-52E1C06DA1BB}" presName="negativeSpace" presStyleCnt="0"/>
      <dgm:spPr/>
    </dgm:pt>
    <dgm:pt modelId="{D1C6B175-0E94-411C-B467-00A3163A52CF}" type="pres">
      <dgm:prSet presAssocID="{E2F47095-D35A-479D-BA11-52E1C06DA1BB}" presName="childText" presStyleLbl="conFgAcc1" presStyleIdx="1" presStyleCnt="8">
        <dgm:presLayoutVars>
          <dgm:bulletEnabled val="1"/>
        </dgm:presLayoutVars>
      </dgm:prSet>
      <dgm:spPr/>
    </dgm:pt>
    <dgm:pt modelId="{27CE411F-204E-4475-8CFE-04BC5D21D457}" type="pres">
      <dgm:prSet presAssocID="{8DAE0B5C-473E-4B24-981B-2B12720FA966}" presName="spaceBetweenRectangles" presStyleCnt="0"/>
      <dgm:spPr/>
    </dgm:pt>
    <dgm:pt modelId="{4F6E940D-D520-4733-82D2-3D03C7E3AE4C}" type="pres">
      <dgm:prSet presAssocID="{72D9398E-CF82-4AF2-8AE4-8EC7FA221287}" presName="parentLin" presStyleCnt="0"/>
      <dgm:spPr/>
    </dgm:pt>
    <dgm:pt modelId="{F12F068D-BFBF-4C60-91F5-8C2532F73DB7}" type="pres">
      <dgm:prSet presAssocID="{72D9398E-CF82-4AF2-8AE4-8EC7FA221287}" presName="parentLeftMargin" presStyleLbl="node1" presStyleIdx="1" presStyleCnt="8"/>
      <dgm:spPr/>
      <dgm:t>
        <a:bodyPr/>
        <a:lstStyle/>
        <a:p>
          <a:endParaRPr lang="en-US"/>
        </a:p>
      </dgm:t>
    </dgm:pt>
    <dgm:pt modelId="{F846E33B-4CEC-4261-8FF6-CF891274E576}" type="pres">
      <dgm:prSet presAssocID="{72D9398E-CF82-4AF2-8AE4-8EC7FA221287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2AC561-99C3-428C-BCB5-D45D882A966D}" type="pres">
      <dgm:prSet presAssocID="{72D9398E-CF82-4AF2-8AE4-8EC7FA221287}" presName="negativeSpace" presStyleCnt="0"/>
      <dgm:spPr/>
    </dgm:pt>
    <dgm:pt modelId="{E430AF1C-A8A7-4FAC-B98C-0A61F5419D30}" type="pres">
      <dgm:prSet presAssocID="{72D9398E-CF82-4AF2-8AE4-8EC7FA221287}" presName="childText" presStyleLbl="conFgAcc1" presStyleIdx="2" presStyleCnt="8">
        <dgm:presLayoutVars>
          <dgm:bulletEnabled val="1"/>
        </dgm:presLayoutVars>
      </dgm:prSet>
      <dgm:spPr/>
    </dgm:pt>
    <dgm:pt modelId="{1C40D762-3E3A-4F45-8C3B-594B40B662B8}" type="pres">
      <dgm:prSet presAssocID="{AEF60AA7-2576-4690-A494-332C10A05465}" presName="spaceBetweenRectangles" presStyleCnt="0"/>
      <dgm:spPr/>
    </dgm:pt>
    <dgm:pt modelId="{DD02FE61-FA2D-4CA0-9101-0361A7E133CE}" type="pres">
      <dgm:prSet presAssocID="{ED95782F-CE53-4377-B8B3-E88AA47CB691}" presName="parentLin" presStyleCnt="0"/>
      <dgm:spPr/>
    </dgm:pt>
    <dgm:pt modelId="{09D2775C-5649-48F3-B77A-E81D939CB79E}" type="pres">
      <dgm:prSet presAssocID="{ED95782F-CE53-4377-B8B3-E88AA47CB691}" presName="parentLeftMargin" presStyleLbl="node1" presStyleIdx="2" presStyleCnt="8"/>
      <dgm:spPr/>
      <dgm:t>
        <a:bodyPr/>
        <a:lstStyle/>
        <a:p>
          <a:endParaRPr lang="en-US"/>
        </a:p>
      </dgm:t>
    </dgm:pt>
    <dgm:pt modelId="{0CBD2433-04DA-4118-A5D4-BCAAEEF8B880}" type="pres">
      <dgm:prSet presAssocID="{ED95782F-CE53-4377-B8B3-E88AA47CB691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6ED606-7B25-44F8-9B46-67F9F4AD004A}" type="pres">
      <dgm:prSet presAssocID="{ED95782F-CE53-4377-B8B3-E88AA47CB691}" presName="negativeSpace" presStyleCnt="0"/>
      <dgm:spPr/>
    </dgm:pt>
    <dgm:pt modelId="{5267E323-8273-4C74-AFD4-4A064B656543}" type="pres">
      <dgm:prSet presAssocID="{ED95782F-CE53-4377-B8B3-E88AA47CB691}" presName="childText" presStyleLbl="conFgAcc1" presStyleIdx="3" presStyleCnt="8">
        <dgm:presLayoutVars>
          <dgm:bulletEnabled val="1"/>
        </dgm:presLayoutVars>
      </dgm:prSet>
      <dgm:spPr/>
    </dgm:pt>
    <dgm:pt modelId="{676140B3-29B0-4976-9C5A-7A5FBD6093DD}" type="pres">
      <dgm:prSet presAssocID="{706AAFF8-E08E-4C23-9514-EAB33E0CBF1E}" presName="spaceBetweenRectangles" presStyleCnt="0"/>
      <dgm:spPr/>
    </dgm:pt>
    <dgm:pt modelId="{170517D9-CD9E-40A1-AAE7-0B195E58AC4F}" type="pres">
      <dgm:prSet presAssocID="{65DEF1C2-79CE-465B-864B-79A96F2E991A}" presName="parentLin" presStyleCnt="0"/>
      <dgm:spPr/>
    </dgm:pt>
    <dgm:pt modelId="{2429210F-D774-4E41-AB7B-496139027914}" type="pres">
      <dgm:prSet presAssocID="{65DEF1C2-79CE-465B-864B-79A96F2E991A}" presName="parentLeftMargin" presStyleLbl="node1" presStyleIdx="3" presStyleCnt="8"/>
      <dgm:spPr/>
      <dgm:t>
        <a:bodyPr/>
        <a:lstStyle/>
        <a:p>
          <a:endParaRPr lang="en-US"/>
        </a:p>
      </dgm:t>
    </dgm:pt>
    <dgm:pt modelId="{0D5B3F21-0F6D-45F8-B55C-4C88AE1FF644}" type="pres">
      <dgm:prSet presAssocID="{65DEF1C2-79CE-465B-864B-79A96F2E991A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1E73AD-2FC2-4DA4-BEF5-AB3E1D3D1C38}" type="pres">
      <dgm:prSet presAssocID="{65DEF1C2-79CE-465B-864B-79A96F2E991A}" presName="negativeSpace" presStyleCnt="0"/>
      <dgm:spPr/>
    </dgm:pt>
    <dgm:pt modelId="{62C1DC5D-B903-4A59-9C62-D61F488154DD}" type="pres">
      <dgm:prSet presAssocID="{65DEF1C2-79CE-465B-864B-79A96F2E991A}" presName="childText" presStyleLbl="conFgAcc1" presStyleIdx="4" presStyleCnt="8">
        <dgm:presLayoutVars>
          <dgm:bulletEnabled val="1"/>
        </dgm:presLayoutVars>
      </dgm:prSet>
      <dgm:spPr/>
    </dgm:pt>
    <dgm:pt modelId="{30B77762-82EE-4AB6-A65F-C6810F615BB7}" type="pres">
      <dgm:prSet presAssocID="{63AC1309-4BE7-40D5-98EE-A14DC18A62D4}" presName="spaceBetweenRectangles" presStyleCnt="0"/>
      <dgm:spPr/>
    </dgm:pt>
    <dgm:pt modelId="{0EFAE3D4-D1CA-456D-AA26-815EBB244060}" type="pres">
      <dgm:prSet presAssocID="{2BF973AE-D007-48B6-96DA-9D6126739291}" presName="parentLin" presStyleCnt="0"/>
      <dgm:spPr/>
    </dgm:pt>
    <dgm:pt modelId="{624BCD76-17AA-4D79-BCAC-95F1C83B7558}" type="pres">
      <dgm:prSet presAssocID="{2BF973AE-D007-48B6-96DA-9D6126739291}" presName="parentLeftMargin" presStyleLbl="node1" presStyleIdx="4" presStyleCnt="8"/>
      <dgm:spPr/>
      <dgm:t>
        <a:bodyPr/>
        <a:lstStyle/>
        <a:p>
          <a:endParaRPr lang="en-US"/>
        </a:p>
      </dgm:t>
    </dgm:pt>
    <dgm:pt modelId="{810E45A2-486E-41AF-88FB-7879F50A2043}" type="pres">
      <dgm:prSet presAssocID="{2BF973AE-D007-48B6-96DA-9D6126739291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0E28DF-4B39-41B7-BDD8-F76F85AD6900}" type="pres">
      <dgm:prSet presAssocID="{2BF973AE-D007-48B6-96DA-9D6126739291}" presName="negativeSpace" presStyleCnt="0"/>
      <dgm:spPr/>
    </dgm:pt>
    <dgm:pt modelId="{2D64FB05-6FB0-4FCA-B3A9-F93389920025}" type="pres">
      <dgm:prSet presAssocID="{2BF973AE-D007-48B6-96DA-9D6126739291}" presName="childText" presStyleLbl="conFgAcc1" presStyleIdx="5" presStyleCnt="8">
        <dgm:presLayoutVars>
          <dgm:bulletEnabled val="1"/>
        </dgm:presLayoutVars>
      </dgm:prSet>
      <dgm:spPr/>
    </dgm:pt>
    <dgm:pt modelId="{E965AD78-8635-4101-B8A7-0B1AA099F88B}" type="pres">
      <dgm:prSet presAssocID="{9FC3121D-08E9-4C87-A450-879A6FCD765D}" presName="spaceBetweenRectangles" presStyleCnt="0"/>
      <dgm:spPr/>
    </dgm:pt>
    <dgm:pt modelId="{78A4B941-B9ED-4564-873A-1F9596248DFE}" type="pres">
      <dgm:prSet presAssocID="{AB062D13-7183-4375-91B8-C21744B06DF3}" presName="parentLin" presStyleCnt="0"/>
      <dgm:spPr/>
    </dgm:pt>
    <dgm:pt modelId="{1D1E95B2-422C-4F59-B34D-704E398530EA}" type="pres">
      <dgm:prSet presAssocID="{AB062D13-7183-4375-91B8-C21744B06DF3}" presName="parentLeftMargin" presStyleLbl="node1" presStyleIdx="5" presStyleCnt="8"/>
      <dgm:spPr/>
      <dgm:t>
        <a:bodyPr/>
        <a:lstStyle/>
        <a:p>
          <a:endParaRPr lang="en-US"/>
        </a:p>
      </dgm:t>
    </dgm:pt>
    <dgm:pt modelId="{2764CD72-75C0-4121-A555-EA273F0CECB2}" type="pres">
      <dgm:prSet presAssocID="{AB062D13-7183-4375-91B8-C21744B06DF3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BCED5-85CD-4644-8F99-35596F70FA90}" type="pres">
      <dgm:prSet presAssocID="{AB062D13-7183-4375-91B8-C21744B06DF3}" presName="negativeSpace" presStyleCnt="0"/>
      <dgm:spPr/>
    </dgm:pt>
    <dgm:pt modelId="{5BBA50C3-69E6-4781-AACB-271255808FCA}" type="pres">
      <dgm:prSet presAssocID="{AB062D13-7183-4375-91B8-C21744B06DF3}" presName="childText" presStyleLbl="conFgAcc1" presStyleIdx="6" presStyleCnt="8">
        <dgm:presLayoutVars>
          <dgm:bulletEnabled val="1"/>
        </dgm:presLayoutVars>
      </dgm:prSet>
      <dgm:spPr/>
    </dgm:pt>
    <dgm:pt modelId="{5F4BFD65-EBD1-406F-B9FB-9D9A9EAA275B}" type="pres">
      <dgm:prSet presAssocID="{9FF698E9-86D0-4839-AC36-44BFAB3E34C3}" presName="spaceBetweenRectangles" presStyleCnt="0"/>
      <dgm:spPr/>
    </dgm:pt>
    <dgm:pt modelId="{79CF749D-0D84-4164-B190-5AD7148E78DB}" type="pres">
      <dgm:prSet presAssocID="{F68D6EC8-88AA-4829-9496-4220866C8ED8}" presName="parentLin" presStyleCnt="0"/>
      <dgm:spPr/>
    </dgm:pt>
    <dgm:pt modelId="{8B32110D-5335-43B7-BFC2-993642BB110E}" type="pres">
      <dgm:prSet presAssocID="{F68D6EC8-88AA-4829-9496-4220866C8ED8}" presName="parentLeftMargin" presStyleLbl="node1" presStyleIdx="6" presStyleCnt="8"/>
      <dgm:spPr/>
      <dgm:t>
        <a:bodyPr/>
        <a:lstStyle/>
        <a:p>
          <a:endParaRPr lang="en-US"/>
        </a:p>
      </dgm:t>
    </dgm:pt>
    <dgm:pt modelId="{99E4A1C0-A777-4E54-9D90-383A04D69A1B}" type="pres">
      <dgm:prSet presAssocID="{F68D6EC8-88AA-4829-9496-4220866C8ED8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885582-ADF4-4702-B190-A0A1CFC20D2A}" type="pres">
      <dgm:prSet presAssocID="{F68D6EC8-88AA-4829-9496-4220866C8ED8}" presName="negativeSpace" presStyleCnt="0"/>
      <dgm:spPr/>
    </dgm:pt>
    <dgm:pt modelId="{98A0BA02-D243-4703-AB76-D2CD8862A493}" type="pres">
      <dgm:prSet presAssocID="{F68D6EC8-88AA-4829-9496-4220866C8ED8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3D52D280-E5E5-40CA-B099-168396938A83}" srcId="{637C0BD3-4829-4DC4-BB8E-21D3705DAADF}" destId="{65DEF1C2-79CE-465B-864B-79A96F2E991A}" srcOrd="4" destOrd="0" parTransId="{308B745F-9467-40D8-9DE7-9B85A42B212C}" sibTransId="{63AC1309-4BE7-40D5-98EE-A14DC18A62D4}"/>
    <dgm:cxn modelId="{C59928FC-A15F-4317-AD37-DF10E81DF133}" type="presOf" srcId="{E2F47095-D35A-479D-BA11-52E1C06DA1BB}" destId="{76357ACF-1B93-495C-96AD-F3B7783D6865}" srcOrd="1" destOrd="0" presId="urn:microsoft.com/office/officeart/2005/8/layout/list1"/>
    <dgm:cxn modelId="{122B87B7-7340-4123-B05A-9354E64C03B4}" type="presOf" srcId="{72D9398E-CF82-4AF2-8AE4-8EC7FA221287}" destId="{F12F068D-BFBF-4C60-91F5-8C2532F73DB7}" srcOrd="0" destOrd="0" presId="urn:microsoft.com/office/officeart/2005/8/layout/list1"/>
    <dgm:cxn modelId="{4BBD2057-6589-4560-BA8C-6C738EA8CAED}" type="presOf" srcId="{65DEF1C2-79CE-465B-864B-79A96F2E991A}" destId="{2429210F-D774-4E41-AB7B-496139027914}" srcOrd="0" destOrd="0" presId="urn:microsoft.com/office/officeart/2005/8/layout/list1"/>
    <dgm:cxn modelId="{3F41FE15-3217-47C3-AF5D-7A9EC98864F0}" type="presOf" srcId="{ED95782F-CE53-4377-B8B3-E88AA47CB691}" destId="{09D2775C-5649-48F3-B77A-E81D939CB79E}" srcOrd="0" destOrd="0" presId="urn:microsoft.com/office/officeart/2005/8/layout/list1"/>
    <dgm:cxn modelId="{415E05EF-7164-4182-86B1-A29506FCE758}" type="presOf" srcId="{F68D6EC8-88AA-4829-9496-4220866C8ED8}" destId="{99E4A1C0-A777-4E54-9D90-383A04D69A1B}" srcOrd="1" destOrd="0" presId="urn:microsoft.com/office/officeart/2005/8/layout/list1"/>
    <dgm:cxn modelId="{581F79A7-D094-41C4-A18A-5D58E36DD3B4}" type="presOf" srcId="{AB062D13-7183-4375-91B8-C21744B06DF3}" destId="{1D1E95B2-422C-4F59-B34D-704E398530EA}" srcOrd="0" destOrd="0" presId="urn:microsoft.com/office/officeart/2005/8/layout/list1"/>
    <dgm:cxn modelId="{88434EC2-06EC-4C44-9296-0CEFE456CC5A}" srcId="{637C0BD3-4829-4DC4-BB8E-21D3705DAADF}" destId="{F68D6EC8-88AA-4829-9496-4220866C8ED8}" srcOrd="7" destOrd="0" parTransId="{787F59D5-3A2F-4BBE-91B5-4BB10B6A9B8B}" sibTransId="{15F8886E-6027-4DC5-A945-A6139A631965}"/>
    <dgm:cxn modelId="{EFF980A2-CDA6-49F6-B1E4-1940939F505E}" type="presOf" srcId="{72D9398E-CF82-4AF2-8AE4-8EC7FA221287}" destId="{F846E33B-4CEC-4261-8FF6-CF891274E576}" srcOrd="1" destOrd="0" presId="urn:microsoft.com/office/officeart/2005/8/layout/list1"/>
    <dgm:cxn modelId="{2B13BE22-F6D6-431C-9D0C-8DCD2E5AFD57}" srcId="{637C0BD3-4829-4DC4-BB8E-21D3705DAADF}" destId="{2BF973AE-D007-48B6-96DA-9D6126739291}" srcOrd="5" destOrd="0" parTransId="{872E15D8-B847-48AA-B23C-BD37F6003803}" sibTransId="{9FC3121D-08E9-4C87-A450-879A6FCD765D}"/>
    <dgm:cxn modelId="{1F26A97E-AA4D-46DF-BDEC-A304228EB29C}" type="presOf" srcId="{AD7479BA-6445-48CB-A858-02262C3A4D5C}" destId="{E6D36459-3E2B-4647-84E8-C0EC84CB0CF9}" srcOrd="1" destOrd="0" presId="urn:microsoft.com/office/officeart/2005/8/layout/list1"/>
    <dgm:cxn modelId="{1C2D8367-24C7-44B9-A94C-1DB257F56FCB}" srcId="{637C0BD3-4829-4DC4-BB8E-21D3705DAADF}" destId="{ED95782F-CE53-4377-B8B3-E88AA47CB691}" srcOrd="3" destOrd="0" parTransId="{D47EE44C-C1E1-487F-AF72-5E726A24076C}" sibTransId="{706AAFF8-E08E-4C23-9514-EAB33E0CBF1E}"/>
    <dgm:cxn modelId="{8C4DE56D-2EA7-44EB-8295-5D9FE0159148}" type="presOf" srcId="{F68D6EC8-88AA-4829-9496-4220866C8ED8}" destId="{8B32110D-5335-43B7-BFC2-993642BB110E}" srcOrd="0" destOrd="0" presId="urn:microsoft.com/office/officeart/2005/8/layout/list1"/>
    <dgm:cxn modelId="{CABAA095-F668-4BF8-87EB-F3A1EB03B18B}" type="presOf" srcId="{637C0BD3-4829-4DC4-BB8E-21D3705DAADF}" destId="{C19D870E-4E49-48ED-A5F4-EC52ECCE24EE}" srcOrd="0" destOrd="0" presId="urn:microsoft.com/office/officeart/2005/8/layout/list1"/>
    <dgm:cxn modelId="{C557CB0A-69D4-467E-A6E5-37EB96C9ACC9}" srcId="{637C0BD3-4829-4DC4-BB8E-21D3705DAADF}" destId="{AD7479BA-6445-48CB-A858-02262C3A4D5C}" srcOrd="0" destOrd="0" parTransId="{971F1A65-7288-43A4-AAB4-E09B56C77AAC}" sibTransId="{A48289A7-F857-40CC-9E66-3A680F093096}"/>
    <dgm:cxn modelId="{A28156AE-B8F2-4A98-AC35-576EDE513427}" srcId="{637C0BD3-4829-4DC4-BB8E-21D3705DAADF}" destId="{E2F47095-D35A-479D-BA11-52E1C06DA1BB}" srcOrd="1" destOrd="0" parTransId="{323846FB-69D4-407E-9B35-8EF27C7B9FA7}" sibTransId="{8DAE0B5C-473E-4B24-981B-2B12720FA966}"/>
    <dgm:cxn modelId="{7F3D1258-71DF-4AB4-8E2D-7D2D9CEECEE5}" type="presOf" srcId="{ED95782F-CE53-4377-B8B3-E88AA47CB691}" destId="{0CBD2433-04DA-4118-A5D4-BCAAEEF8B880}" srcOrd="1" destOrd="0" presId="urn:microsoft.com/office/officeart/2005/8/layout/list1"/>
    <dgm:cxn modelId="{9FEDCB04-6A99-49C9-B7AA-A7D2E390AC4C}" srcId="{637C0BD3-4829-4DC4-BB8E-21D3705DAADF}" destId="{AB062D13-7183-4375-91B8-C21744B06DF3}" srcOrd="6" destOrd="0" parTransId="{4CA3BDDB-53D2-4C97-9AE7-68BBE3416527}" sibTransId="{9FF698E9-86D0-4839-AC36-44BFAB3E34C3}"/>
    <dgm:cxn modelId="{9F587531-9E80-4712-BD33-F13372ACFB0A}" type="presOf" srcId="{E2F47095-D35A-479D-BA11-52E1C06DA1BB}" destId="{66CAF89A-652F-4849-AB21-47942E48F9FE}" srcOrd="0" destOrd="0" presId="urn:microsoft.com/office/officeart/2005/8/layout/list1"/>
    <dgm:cxn modelId="{EA1CB8A3-5A37-4B0B-B838-5A567DC3321F}" type="presOf" srcId="{AD7479BA-6445-48CB-A858-02262C3A4D5C}" destId="{454EB1EC-851D-4FAA-98AD-431574265470}" srcOrd="0" destOrd="0" presId="urn:microsoft.com/office/officeart/2005/8/layout/list1"/>
    <dgm:cxn modelId="{9CAD25EE-2C35-4044-88F9-E05CB99CAF93}" type="presOf" srcId="{65DEF1C2-79CE-465B-864B-79A96F2E991A}" destId="{0D5B3F21-0F6D-45F8-B55C-4C88AE1FF644}" srcOrd="1" destOrd="0" presId="urn:microsoft.com/office/officeart/2005/8/layout/list1"/>
    <dgm:cxn modelId="{5853D193-E7C2-478F-8D7D-525799D7CB5C}" type="presOf" srcId="{2BF973AE-D007-48B6-96DA-9D6126739291}" destId="{624BCD76-17AA-4D79-BCAC-95F1C83B7558}" srcOrd="0" destOrd="0" presId="urn:microsoft.com/office/officeart/2005/8/layout/list1"/>
    <dgm:cxn modelId="{83C604B9-094D-48FC-BC9D-6B9AC6302231}" type="presOf" srcId="{AB062D13-7183-4375-91B8-C21744B06DF3}" destId="{2764CD72-75C0-4121-A555-EA273F0CECB2}" srcOrd="1" destOrd="0" presId="urn:microsoft.com/office/officeart/2005/8/layout/list1"/>
    <dgm:cxn modelId="{A0BF5326-C283-4E1F-A690-B1738FDCE6CD}" type="presOf" srcId="{2BF973AE-D007-48B6-96DA-9D6126739291}" destId="{810E45A2-486E-41AF-88FB-7879F50A2043}" srcOrd="1" destOrd="0" presId="urn:microsoft.com/office/officeart/2005/8/layout/list1"/>
    <dgm:cxn modelId="{AA0304BB-7B65-4C06-BDBC-670D7EEF8DAB}" srcId="{637C0BD3-4829-4DC4-BB8E-21D3705DAADF}" destId="{72D9398E-CF82-4AF2-8AE4-8EC7FA221287}" srcOrd="2" destOrd="0" parTransId="{2569ADBF-40C3-406C-86AA-411269230921}" sibTransId="{AEF60AA7-2576-4690-A494-332C10A05465}"/>
    <dgm:cxn modelId="{80DEB869-4E58-48C0-897A-0ED96D49524E}" type="presParOf" srcId="{C19D870E-4E49-48ED-A5F4-EC52ECCE24EE}" destId="{F614230E-DC43-4F55-A7C3-370961E5D341}" srcOrd="0" destOrd="0" presId="urn:microsoft.com/office/officeart/2005/8/layout/list1"/>
    <dgm:cxn modelId="{820833B8-81D8-4850-AF11-E8E7E9B36403}" type="presParOf" srcId="{F614230E-DC43-4F55-A7C3-370961E5D341}" destId="{454EB1EC-851D-4FAA-98AD-431574265470}" srcOrd="0" destOrd="0" presId="urn:microsoft.com/office/officeart/2005/8/layout/list1"/>
    <dgm:cxn modelId="{E3F2D7AF-A18E-403F-B6B1-C168B1A574BC}" type="presParOf" srcId="{F614230E-DC43-4F55-A7C3-370961E5D341}" destId="{E6D36459-3E2B-4647-84E8-C0EC84CB0CF9}" srcOrd="1" destOrd="0" presId="urn:microsoft.com/office/officeart/2005/8/layout/list1"/>
    <dgm:cxn modelId="{244A4CDF-A576-4E23-8327-C7319CA88D65}" type="presParOf" srcId="{C19D870E-4E49-48ED-A5F4-EC52ECCE24EE}" destId="{721DA760-B50E-4871-B8C0-3BCCF4A29F12}" srcOrd="1" destOrd="0" presId="urn:microsoft.com/office/officeart/2005/8/layout/list1"/>
    <dgm:cxn modelId="{A521A5DE-3643-43D9-9A8C-EC2BFAF3D86F}" type="presParOf" srcId="{C19D870E-4E49-48ED-A5F4-EC52ECCE24EE}" destId="{C44FFE53-DA15-4516-9374-2ACC68E66A92}" srcOrd="2" destOrd="0" presId="urn:microsoft.com/office/officeart/2005/8/layout/list1"/>
    <dgm:cxn modelId="{A1767832-8442-48D1-AA19-089383313118}" type="presParOf" srcId="{C19D870E-4E49-48ED-A5F4-EC52ECCE24EE}" destId="{5CC61396-4DAB-4851-862C-68211A0E519C}" srcOrd="3" destOrd="0" presId="urn:microsoft.com/office/officeart/2005/8/layout/list1"/>
    <dgm:cxn modelId="{D8CE3CBF-EF63-42DC-A1FA-850AFB1A540B}" type="presParOf" srcId="{C19D870E-4E49-48ED-A5F4-EC52ECCE24EE}" destId="{4EB13B15-B0BD-482B-B32D-4BFB2A6CE230}" srcOrd="4" destOrd="0" presId="urn:microsoft.com/office/officeart/2005/8/layout/list1"/>
    <dgm:cxn modelId="{80A74FE4-05BB-4922-A5FB-28D40F5D2703}" type="presParOf" srcId="{4EB13B15-B0BD-482B-B32D-4BFB2A6CE230}" destId="{66CAF89A-652F-4849-AB21-47942E48F9FE}" srcOrd="0" destOrd="0" presId="urn:microsoft.com/office/officeart/2005/8/layout/list1"/>
    <dgm:cxn modelId="{5B0B5CB2-DE3A-4841-A7E6-59D63E52D004}" type="presParOf" srcId="{4EB13B15-B0BD-482B-B32D-4BFB2A6CE230}" destId="{76357ACF-1B93-495C-96AD-F3B7783D6865}" srcOrd="1" destOrd="0" presId="urn:microsoft.com/office/officeart/2005/8/layout/list1"/>
    <dgm:cxn modelId="{A03ED9A5-FD0D-4346-B273-FBA01CDF825A}" type="presParOf" srcId="{C19D870E-4E49-48ED-A5F4-EC52ECCE24EE}" destId="{21FB6217-BF7B-42A7-AF00-497C5349ED87}" srcOrd="5" destOrd="0" presId="urn:microsoft.com/office/officeart/2005/8/layout/list1"/>
    <dgm:cxn modelId="{2286C11F-0205-4CE9-A3C0-49F48BFAD6CA}" type="presParOf" srcId="{C19D870E-4E49-48ED-A5F4-EC52ECCE24EE}" destId="{D1C6B175-0E94-411C-B467-00A3163A52CF}" srcOrd="6" destOrd="0" presId="urn:microsoft.com/office/officeart/2005/8/layout/list1"/>
    <dgm:cxn modelId="{33DCE7A0-BC75-456F-9ED2-B099FE8D1152}" type="presParOf" srcId="{C19D870E-4E49-48ED-A5F4-EC52ECCE24EE}" destId="{27CE411F-204E-4475-8CFE-04BC5D21D457}" srcOrd="7" destOrd="0" presId="urn:microsoft.com/office/officeart/2005/8/layout/list1"/>
    <dgm:cxn modelId="{96506BC8-1F1C-49AD-83DC-D540BC5D3D77}" type="presParOf" srcId="{C19D870E-4E49-48ED-A5F4-EC52ECCE24EE}" destId="{4F6E940D-D520-4733-82D2-3D03C7E3AE4C}" srcOrd="8" destOrd="0" presId="urn:microsoft.com/office/officeart/2005/8/layout/list1"/>
    <dgm:cxn modelId="{E6755400-BCE2-4556-B052-4A5F4EA8F0C2}" type="presParOf" srcId="{4F6E940D-D520-4733-82D2-3D03C7E3AE4C}" destId="{F12F068D-BFBF-4C60-91F5-8C2532F73DB7}" srcOrd="0" destOrd="0" presId="urn:microsoft.com/office/officeart/2005/8/layout/list1"/>
    <dgm:cxn modelId="{EA805A82-420A-4EE1-A411-1B03C86CCD7E}" type="presParOf" srcId="{4F6E940D-D520-4733-82D2-3D03C7E3AE4C}" destId="{F846E33B-4CEC-4261-8FF6-CF891274E576}" srcOrd="1" destOrd="0" presId="urn:microsoft.com/office/officeart/2005/8/layout/list1"/>
    <dgm:cxn modelId="{B8ACCA67-115C-4F87-9C16-2C7CDBA402A3}" type="presParOf" srcId="{C19D870E-4E49-48ED-A5F4-EC52ECCE24EE}" destId="{8F2AC561-99C3-428C-BCB5-D45D882A966D}" srcOrd="9" destOrd="0" presId="urn:microsoft.com/office/officeart/2005/8/layout/list1"/>
    <dgm:cxn modelId="{5435BCA6-C0C8-46B8-8B3E-BC476257F256}" type="presParOf" srcId="{C19D870E-4E49-48ED-A5F4-EC52ECCE24EE}" destId="{E430AF1C-A8A7-4FAC-B98C-0A61F5419D30}" srcOrd="10" destOrd="0" presId="urn:microsoft.com/office/officeart/2005/8/layout/list1"/>
    <dgm:cxn modelId="{D0BDD7AC-31CA-40DA-89ED-12D65C605B67}" type="presParOf" srcId="{C19D870E-4E49-48ED-A5F4-EC52ECCE24EE}" destId="{1C40D762-3E3A-4F45-8C3B-594B40B662B8}" srcOrd="11" destOrd="0" presId="urn:microsoft.com/office/officeart/2005/8/layout/list1"/>
    <dgm:cxn modelId="{375005FD-E29E-4FC4-8EB9-ECDFBAA47E56}" type="presParOf" srcId="{C19D870E-4E49-48ED-A5F4-EC52ECCE24EE}" destId="{DD02FE61-FA2D-4CA0-9101-0361A7E133CE}" srcOrd="12" destOrd="0" presId="urn:microsoft.com/office/officeart/2005/8/layout/list1"/>
    <dgm:cxn modelId="{DDA6D2E4-CF73-4636-B76C-D1659A7CA2C8}" type="presParOf" srcId="{DD02FE61-FA2D-4CA0-9101-0361A7E133CE}" destId="{09D2775C-5649-48F3-B77A-E81D939CB79E}" srcOrd="0" destOrd="0" presId="urn:microsoft.com/office/officeart/2005/8/layout/list1"/>
    <dgm:cxn modelId="{9B8B4CF7-63B7-47DE-8FAB-6AE9572F96E9}" type="presParOf" srcId="{DD02FE61-FA2D-4CA0-9101-0361A7E133CE}" destId="{0CBD2433-04DA-4118-A5D4-BCAAEEF8B880}" srcOrd="1" destOrd="0" presId="urn:microsoft.com/office/officeart/2005/8/layout/list1"/>
    <dgm:cxn modelId="{A6A1F635-C51D-45E2-81D9-367A87070B30}" type="presParOf" srcId="{C19D870E-4E49-48ED-A5F4-EC52ECCE24EE}" destId="{846ED606-7B25-44F8-9B46-67F9F4AD004A}" srcOrd="13" destOrd="0" presId="urn:microsoft.com/office/officeart/2005/8/layout/list1"/>
    <dgm:cxn modelId="{D19B6530-53EE-4386-8EBF-32D686735357}" type="presParOf" srcId="{C19D870E-4E49-48ED-A5F4-EC52ECCE24EE}" destId="{5267E323-8273-4C74-AFD4-4A064B656543}" srcOrd="14" destOrd="0" presId="urn:microsoft.com/office/officeart/2005/8/layout/list1"/>
    <dgm:cxn modelId="{81904191-5083-4831-B848-E6B801EC95FA}" type="presParOf" srcId="{C19D870E-4E49-48ED-A5F4-EC52ECCE24EE}" destId="{676140B3-29B0-4976-9C5A-7A5FBD6093DD}" srcOrd="15" destOrd="0" presId="urn:microsoft.com/office/officeart/2005/8/layout/list1"/>
    <dgm:cxn modelId="{8E9EB7A3-2A9C-468C-BA65-F14296D9D80C}" type="presParOf" srcId="{C19D870E-4E49-48ED-A5F4-EC52ECCE24EE}" destId="{170517D9-CD9E-40A1-AAE7-0B195E58AC4F}" srcOrd="16" destOrd="0" presId="urn:microsoft.com/office/officeart/2005/8/layout/list1"/>
    <dgm:cxn modelId="{32800B3E-4A52-4FFF-A5CE-13547B1A86A3}" type="presParOf" srcId="{170517D9-CD9E-40A1-AAE7-0B195E58AC4F}" destId="{2429210F-D774-4E41-AB7B-496139027914}" srcOrd="0" destOrd="0" presId="urn:microsoft.com/office/officeart/2005/8/layout/list1"/>
    <dgm:cxn modelId="{D260AC6A-F0F7-4DD9-9D3E-A7C4168AA169}" type="presParOf" srcId="{170517D9-CD9E-40A1-AAE7-0B195E58AC4F}" destId="{0D5B3F21-0F6D-45F8-B55C-4C88AE1FF644}" srcOrd="1" destOrd="0" presId="urn:microsoft.com/office/officeart/2005/8/layout/list1"/>
    <dgm:cxn modelId="{941E49A8-CA89-48C2-B5B3-F048A33D7630}" type="presParOf" srcId="{C19D870E-4E49-48ED-A5F4-EC52ECCE24EE}" destId="{941E73AD-2FC2-4DA4-BEF5-AB3E1D3D1C38}" srcOrd="17" destOrd="0" presId="urn:microsoft.com/office/officeart/2005/8/layout/list1"/>
    <dgm:cxn modelId="{45861DFF-6EF4-4BF4-AEEC-8D4608D52B8B}" type="presParOf" srcId="{C19D870E-4E49-48ED-A5F4-EC52ECCE24EE}" destId="{62C1DC5D-B903-4A59-9C62-D61F488154DD}" srcOrd="18" destOrd="0" presId="urn:microsoft.com/office/officeart/2005/8/layout/list1"/>
    <dgm:cxn modelId="{FC4A1203-A7CB-4533-908F-94CACA781996}" type="presParOf" srcId="{C19D870E-4E49-48ED-A5F4-EC52ECCE24EE}" destId="{30B77762-82EE-4AB6-A65F-C6810F615BB7}" srcOrd="19" destOrd="0" presId="urn:microsoft.com/office/officeart/2005/8/layout/list1"/>
    <dgm:cxn modelId="{04546EE6-E21E-4B91-B43A-F98F4CF70A41}" type="presParOf" srcId="{C19D870E-4E49-48ED-A5F4-EC52ECCE24EE}" destId="{0EFAE3D4-D1CA-456D-AA26-815EBB244060}" srcOrd="20" destOrd="0" presId="urn:microsoft.com/office/officeart/2005/8/layout/list1"/>
    <dgm:cxn modelId="{E8B1955A-2FE6-4693-81BE-507F53338139}" type="presParOf" srcId="{0EFAE3D4-D1CA-456D-AA26-815EBB244060}" destId="{624BCD76-17AA-4D79-BCAC-95F1C83B7558}" srcOrd="0" destOrd="0" presId="urn:microsoft.com/office/officeart/2005/8/layout/list1"/>
    <dgm:cxn modelId="{AA12C568-21BC-4A47-A1C6-D4CAEA547C5F}" type="presParOf" srcId="{0EFAE3D4-D1CA-456D-AA26-815EBB244060}" destId="{810E45A2-486E-41AF-88FB-7879F50A2043}" srcOrd="1" destOrd="0" presId="urn:microsoft.com/office/officeart/2005/8/layout/list1"/>
    <dgm:cxn modelId="{87D7D775-65CD-4771-8784-88C786F4651B}" type="presParOf" srcId="{C19D870E-4E49-48ED-A5F4-EC52ECCE24EE}" destId="{160E28DF-4B39-41B7-BDD8-F76F85AD6900}" srcOrd="21" destOrd="0" presId="urn:microsoft.com/office/officeart/2005/8/layout/list1"/>
    <dgm:cxn modelId="{6417BE1F-3A62-4D3C-BB96-FBEE7603D21D}" type="presParOf" srcId="{C19D870E-4E49-48ED-A5F4-EC52ECCE24EE}" destId="{2D64FB05-6FB0-4FCA-B3A9-F93389920025}" srcOrd="22" destOrd="0" presId="urn:microsoft.com/office/officeart/2005/8/layout/list1"/>
    <dgm:cxn modelId="{518DF633-EDA9-4D0F-A0A7-9BE78506F198}" type="presParOf" srcId="{C19D870E-4E49-48ED-A5F4-EC52ECCE24EE}" destId="{E965AD78-8635-4101-B8A7-0B1AA099F88B}" srcOrd="23" destOrd="0" presId="urn:microsoft.com/office/officeart/2005/8/layout/list1"/>
    <dgm:cxn modelId="{9A8A7FB0-3439-4F33-ABC4-E06025254EFE}" type="presParOf" srcId="{C19D870E-4E49-48ED-A5F4-EC52ECCE24EE}" destId="{78A4B941-B9ED-4564-873A-1F9596248DFE}" srcOrd="24" destOrd="0" presId="urn:microsoft.com/office/officeart/2005/8/layout/list1"/>
    <dgm:cxn modelId="{11732492-6498-4752-99E5-C51A892AC285}" type="presParOf" srcId="{78A4B941-B9ED-4564-873A-1F9596248DFE}" destId="{1D1E95B2-422C-4F59-B34D-704E398530EA}" srcOrd="0" destOrd="0" presId="urn:microsoft.com/office/officeart/2005/8/layout/list1"/>
    <dgm:cxn modelId="{F9A90D91-C867-41AA-89E9-422D33E7AA9F}" type="presParOf" srcId="{78A4B941-B9ED-4564-873A-1F9596248DFE}" destId="{2764CD72-75C0-4121-A555-EA273F0CECB2}" srcOrd="1" destOrd="0" presId="urn:microsoft.com/office/officeart/2005/8/layout/list1"/>
    <dgm:cxn modelId="{48DD8B6F-7881-4D10-A639-BF1F7ADE54CC}" type="presParOf" srcId="{C19D870E-4E49-48ED-A5F4-EC52ECCE24EE}" destId="{B6BBCED5-85CD-4644-8F99-35596F70FA90}" srcOrd="25" destOrd="0" presId="urn:microsoft.com/office/officeart/2005/8/layout/list1"/>
    <dgm:cxn modelId="{268E9430-F1FC-4C61-A354-3B5410309000}" type="presParOf" srcId="{C19D870E-4E49-48ED-A5F4-EC52ECCE24EE}" destId="{5BBA50C3-69E6-4781-AACB-271255808FCA}" srcOrd="26" destOrd="0" presId="urn:microsoft.com/office/officeart/2005/8/layout/list1"/>
    <dgm:cxn modelId="{F8079365-3D04-4C9B-B9D8-D3A2435EB54C}" type="presParOf" srcId="{C19D870E-4E49-48ED-A5F4-EC52ECCE24EE}" destId="{5F4BFD65-EBD1-406F-B9FB-9D9A9EAA275B}" srcOrd="27" destOrd="0" presId="urn:microsoft.com/office/officeart/2005/8/layout/list1"/>
    <dgm:cxn modelId="{976DA26B-6814-404C-AF78-8150D6340005}" type="presParOf" srcId="{C19D870E-4E49-48ED-A5F4-EC52ECCE24EE}" destId="{79CF749D-0D84-4164-B190-5AD7148E78DB}" srcOrd="28" destOrd="0" presId="urn:microsoft.com/office/officeart/2005/8/layout/list1"/>
    <dgm:cxn modelId="{8072D8C0-985B-4D3E-BD5A-A2EA2B6BAC13}" type="presParOf" srcId="{79CF749D-0D84-4164-B190-5AD7148E78DB}" destId="{8B32110D-5335-43B7-BFC2-993642BB110E}" srcOrd="0" destOrd="0" presId="urn:microsoft.com/office/officeart/2005/8/layout/list1"/>
    <dgm:cxn modelId="{77F63A6B-83A0-45DD-AC13-B4DFBB077B02}" type="presParOf" srcId="{79CF749D-0D84-4164-B190-5AD7148E78DB}" destId="{99E4A1C0-A777-4E54-9D90-383A04D69A1B}" srcOrd="1" destOrd="0" presId="urn:microsoft.com/office/officeart/2005/8/layout/list1"/>
    <dgm:cxn modelId="{4434AEB2-1187-4684-AA76-C24DD5A23FE3}" type="presParOf" srcId="{C19D870E-4E49-48ED-A5F4-EC52ECCE24EE}" destId="{9F885582-ADF4-4702-B190-A0A1CFC20D2A}" srcOrd="29" destOrd="0" presId="urn:microsoft.com/office/officeart/2005/8/layout/list1"/>
    <dgm:cxn modelId="{F00A2B6A-F0EC-4207-AB2A-710C0E842DAC}" type="presParOf" srcId="{C19D870E-4E49-48ED-A5F4-EC52ECCE24EE}" destId="{98A0BA02-D243-4703-AB76-D2CD8862A493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D495BB-2684-42DA-8BCC-152E9DB43F3D}" type="doc">
      <dgm:prSet loTypeId="urn:microsoft.com/office/officeart/2005/8/layout/vList5" loCatId="list" qsTypeId="urn:microsoft.com/office/officeart/2005/8/quickstyle/3d2" qsCatId="3D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8725BA29-1067-4D5A-92E8-1DAF9C9E01FD}">
      <dgm:prSet phldrT="[Text]"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Multiple School Districts</a:t>
          </a:r>
          <a:endParaRPr lang="en-US" sz="1800" b="0" dirty="0">
            <a:latin typeface="Impact" pitchFamily="34" charset="0"/>
          </a:endParaRPr>
        </a:p>
      </dgm:t>
    </dgm:pt>
    <dgm:pt modelId="{6525DB05-D3DD-4594-B46B-9506340CCE9E}" type="parTrans" cxnId="{72630785-ED1C-45C6-98E8-C0F5E7B88000}">
      <dgm:prSet/>
      <dgm:spPr/>
      <dgm:t>
        <a:bodyPr/>
        <a:lstStyle/>
        <a:p>
          <a:endParaRPr lang="en-US"/>
        </a:p>
      </dgm:t>
    </dgm:pt>
    <dgm:pt modelId="{448AC839-A87A-40B1-99D6-933522BBD1C1}" type="sibTrans" cxnId="{72630785-ED1C-45C6-98E8-C0F5E7B88000}">
      <dgm:prSet/>
      <dgm:spPr/>
      <dgm:t>
        <a:bodyPr/>
        <a:lstStyle/>
        <a:p>
          <a:endParaRPr lang="en-US"/>
        </a:p>
      </dgm:t>
    </dgm:pt>
    <dgm:pt modelId="{57D789CC-67D2-4035-85AF-266DA09CAC65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Waivers</a:t>
          </a:r>
        </a:p>
      </dgm:t>
    </dgm:pt>
    <dgm:pt modelId="{6F11571F-A6F4-4DCA-9627-ED287F71295B}" type="parTrans" cxnId="{2197B863-F658-4F12-A14B-F0F31843FBC6}">
      <dgm:prSet/>
      <dgm:spPr/>
      <dgm:t>
        <a:bodyPr/>
        <a:lstStyle/>
        <a:p>
          <a:endParaRPr lang="en-US"/>
        </a:p>
      </dgm:t>
    </dgm:pt>
    <dgm:pt modelId="{33A2EFF9-637C-4E41-B458-4BCC11365298}" type="sibTrans" cxnId="{2197B863-F658-4F12-A14B-F0F31843FBC6}">
      <dgm:prSet/>
      <dgm:spPr/>
      <dgm:t>
        <a:bodyPr/>
        <a:lstStyle/>
        <a:p>
          <a:endParaRPr lang="en-US"/>
        </a:p>
      </dgm:t>
    </dgm:pt>
    <dgm:pt modelId="{47BFB093-79DD-4FD8-A3C9-40557FB29503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Gathering teachers offsite</a:t>
          </a:r>
        </a:p>
      </dgm:t>
    </dgm:pt>
    <dgm:pt modelId="{DC1AB7B9-B8E0-4E89-BC75-B1582C7F828A}" type="parTrans" cxnId="{E7BA670B-D138-4965-B8DC-D15D57CA477D}">
      <dgm:prSet/>
      <dgm:spPr/>
      <dgm:t>
        <a:bodyPr/>
        <a:lstStyle/>
        <a:p>
          <a:endParaRPr lang="en-US"/>
        </a:p>
      </dgm:t>
    </dgm:pt>
    <dgm:pt modelId="{4C14251F-14C5-4207-9B25-F8B9786032A6}" type="sibTrans" cxnId="{E7BA670B-D138-4965-B8DC-D15D57CA477D}">
      <dgm:prSet/>
      <dgm:spPr/>
      <dgm:t>
        <a:bodyPr/>
        <a:lstStyle/>
        <a:p>
          <a:endParaRPr lang="en-US"/>
        </a:p>
      </dgm:t>
    </dgm:pt>
    <dgm:pt modelId="{5B66216E-B7DE-49A1-A532-3290B59DA088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UCI partner – time and travel</a:t>
          </a:r>
        </a:p>
      </dgm:t>
    </dgm:pt>
    <dgm:pt modelId="{6173C574-F5B3-4E83-9E6F-0B1D2F1C83CF}" type="parTrans" cxnId="{7C78526E-901E-45B7-81B8-30B4EFEDC280}">
      <dgm:prSet/>
      <dgm:spPr/>
      <dgm:t>
        <a:bodyPr/>
        <a:lstStyle/>
        <a:p>
          <a:endParaRPr lang="en-US"/>
        </a:p>
      </dgm:t>
    </dgm:pt>
    <dgm:pt modelId="{C141D567-60CC-4B0C-A4A3-81F6E995AF19}" type="sibTrans" cxnId="{7C78526E-901E-45B7-81B8-30B4EFEDC280}">
      <dgm:prSet/>
      <dgm:spPr/>
      <dgm:t>
        <a:bodyPr/>
        <a:lstStyle/>
        <a:p>
          <a:endParaRPr lang="en-US"/>
        </a:p>
      </dgm:t>
    </dgm:pt>
    <dgm:pt modelId="{0ED2CB61-24A4-4A18-B12A-293CB9505258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Overall costs and funding</a:t>
          </a:r>
        </a:p>
      </dgm:t>
    </dgm:pt>
    <dgm:pt modelId="{C4890F92-0770-4C51-8F92-EB18C6FA5C8E}" type="parTrans" cxnId="{FBCE05A2-354F-4A30-BBC0-305A849ED711}">
      <dgm:prSet/>
      <dgm:spPr/>
      <dgm:t>
        <a:bodyPr/>
        <a:lstStyle/>
        <a:p>
          <a:endParaRPr lang="en-US"/>
        </a:p>
      </dgm:t>
    </dgm:pt>
    <dgm:pt modelId="{C40070E6-EC25-42F8-805C-934CA3B6E098}" type="sibTrans" cxnId="{FBCE05A2-354F-4A30-BBC0-305A849ED711}">
      <dgm:prSet/>
      <dgm:spPr/>
      <dgm:t>
        <a:bodyPr/>
        <a:lstStyle/>
        <a:p>
          <a:endParaRPr lang="en-US"/>
        </a:p>
      </dgm:t>
    </dgm:pt>
    <dgm:pt modelId="{39ED0E7C-38B8-40C2-BA02-0E5D574C5C49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Equipment and supply needs</a:t>
          </a:r>
        </a:p>
      </dgm:t>
    </dgm:pt>
    <dgm:pt modelId="{A708E9D7-3A8E-4743-B3BA-834CF7D990F9}" type="parTrans" cxnId="{973E3596-2AE2-47EA-8072-E35B22664D5A}">
      <dgm:prSet/>
      <dgm:spPr/>
      <dgm:t>
        <a:bodyPr/>
        <a:lstStyle/>
        <a:p>
          <a:endParaRPr lang="en-US"/>
        </a:p>
      </dgm:t>
    </dgm:pt>
    <dgm:pt modelId="{6E62ED75-8B80-47F8-9DA6-E69F200489DE}" type="sibTrans" cxnId="{973E3596-2AE2-47EA-8072-E35B22664D5A}">
      <dgm:prSet/>
      <dgm:spPr/>
      <dgm:t>
        <a:bodyPr/>
        <a:lstStyle/>
        <a:p>
          <a:endParaRPr lang="en-US"/>
        </a:p>
      </dgm:t>
    </dgm:pt>
    <dgm:pt modelId="{242E0B87-72A2-40E0-8F7E-96D8B3C9A14D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Judges, mentors, advisory board</a:t>
          </a:r>
        </a:p>
      </dgm:t>
    </dgm:pt>
    <dgm:pt modelId="{2644A766-CB49-4E4B-A3B7-7AB0BEACA22A}" type="parTrans" cxnId="{11BB514F-C04F-4721-A602-A3D4D0AD9D55}">
      <dgm:prSet/>
      <dgm:spPr/>
      <dgm:t>
        <a:bodyPr/>
        <a:lstStyle/>
        <a:p>
          <a:endParaRPr lang="en-US"/>
        </a:p>
      </dgm:t>
    </dgm:pt>
    <dgm:pt modelId="{F48AB14B-11A2-4B07-B015-829AEEE4AC2B}" type="sibTrans" cxnId="{11BB514F-C04F-4721-A602-A3D4D0AD9D55}">
      <dgm:prSet/>
      <dgm:spPr/>
      <dgm:t>
        <a:bodyPr/>
        <a:lstStyle/>
        <a:p>
          <a:endParaRPr lang="en-US"/>
        </a:p>
      </dgm:t>
    </dgm:pt>
    <dgm:pt modelId="{C17F2B13-EFBD-4EC3-821E-D4D2CE69E19C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Rules: technical and safety</a:t>
          </a:r>
        </a:p>
      </dgm:t>
    </dgm:pt>
    <dgm:pt modelId="{536F1D31-6E17-467B-951F-BC624D2126E1}" type="parTrans" cxnId="{927C457D-B2FF-461F-A52E-9CE7D4AD79F4}">
      <dgm:prSet/>
      <dgm:spPr/>
      <dgm:t>
        <a:bodyPr/>
        <a:lstStyle/>
        <a:p>
          <a:endParaRPr lang="en-US"/>
        </a:p>
      </dgm:t>
    </dgm:pt>
    <dgm:pt modelId="{7E62E4E6-5F36-4D84-B3AE-7BE24FC7D4DB}" type="sibTrans" cxnId="{927C457D-B2FF-461F-A52E-9CE7D4AD79F4}">
      <dgm:prSet/>
      <dgm:spPr/>
      <dgm:t>
        <a:bodyPr/>
        <a:lstStyle/>
        <a:p>
          <a:endParaRPr lang="en-US"/>
        </a:p>
      </dgm:t>
    </dgm:pt>
    <dgm:pt modelId="{F33557F5-CE47-4C96-9E04-788B6EC0D1DD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Need a space to innovate and create</a:t>
          </a:r>
        </a:p>
      </dgm:t>
    </dgm:pt>
    <dgm:pt modelId="{55B3DC8E-9D2F-4987-A22F-EB84DE37E00B}" type="parTrans" cxnId="{082D135E-F765-4EB8-95DA-5217A0DA099A}">
      <dgm:prSet/>
      <dgm:spPr/>
      <dgm:t>
        <a:bodyPr/>
        <a:lstStyle/>
        <a:p>
          <a:endParaRPr lang="en-US"/>
        </a:p>
      </dgm:t>
    </dgm:pt>
    <dgm:pt modelId="{B0560C46-3DF2-4C22-BFDA-D05EC8FA3B80}" type="sibTrans" cxnId="{082D135E-F765-4EB8-95DA-5217A0DA099A}">
      <dgm:prSet/>
      <dgm:spPr/>
      <dgm:t>
        <a:bodyPr/>
        <a:lstStyle/>
        <a:p>
          <a:endParaRPr lang="en-US"/>
        </a:p>
      </dgm:t>
    </dgm:pt>
    <dgm:pt modelId="{CC9024CF-46FB-4523-BCD6-1E03C4594130}">
      <dgm:prSet custT="1"/>
      <dgm:spPr/>
      <dgm:t>
        <a:bodyPr/>
        <a:lstStyle/>
        <a:p>
          <a:r>
            <a:rPr lang="en-US" sz="1800" b="0" dirty="0" smtClean="0">
              <a:latin typeface="Impact" pitchFamily="34" charset="0"/>
            </a:rPr>
            <a:t>Build curriculum around this experience</a:t>
          </a:r>
        </a:p>
      </dgm:t>
    </dgm:pt>
    <dgm:pt modelId="{621D3CCE-7263-4990-ACCA-5D86FB49E0B9}" type="parTrans" cxnId="{DE65259D-886F-48B2-B573-D45FF7D28EFF}">
      <dgm:prSet/>
      <dgm:spPr/>
      <dgm:t>
        <a:bodyPr/>
        <a:lstStyle/>
        <a:p>
          <a:endParaRPr lang="en-US"/>
        </a:p>
      </dgm:t>
    </dgm:pt>
    <dgm:pt modelId="{0CBB3A16-FF0B-45B6-9E23-2AF1E65AF9AC}" type="sibTrans" cxnId="{DE65259D-886F-48B2-B573-D45FF7D28EFF}">
      <dgm:prSet/>
      <dgm:spPr/>
      <dgm:t>
        <a:bodyPr/>
        <a:lstStyle/>
        <a:p>
          <a:endParaRPr lang="en-US"/>
        </a:p>
      </dgm:t>
    </dgm:pt>
    <dgm:pt modelId="{A0118DEA-93B4-49C1-8773-653F84426B4A}" type="pres">
      <dgm:prSet presAssocID="{E2D495BB-2684-42DA-8BCC-152E9DB43F3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69F569-FDD7-4D37-A033-8D950DC6EA6F}" type="pres">
      <dgm:prSet presAssocID="{8725BA29-1067-4D5A-92E8-1DAF9C9E01FD}" presName="linNode" presStyleCnt="0"/>
      <dgm:spPr/>
    </dgm:pt>
    <dgm:pt modelId="{FCB2CC05-026E-4A90-BBB1-DD92BD00C784}" type="pres">
      <dgm:prSet presAssocID="{8725BA29-1067-4D5A-92E8-1DAF9C9E01FD}" presName="parentText" presStyleLbl="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1B2445-D068-4667-8D59-5BA92ECCA7FE}" type="pres">
      <dgm:prSet presAssocID="{448AC839-A87A-40B1-99D6-933522BBD1C1}" presName="sp" presStyleCnt="0"/>
      <dgm:spPr/>
    </dgm:pt>
    <dgm:pt modelId="{C1EE37AF-6F1D-431A-8683-60F3AD0832F6}" type="pres">
      <dgm:prSet presAssocID="{57D789CC-67D2-4035-85AF-266DA09CAC65}" presName="linNode" presStyleCnt="0"/>
      <dgm:spPr/>
    </dgm:pt>
    <dgm:pt modelId="{5308B481-2A31-442C-8654-9295E00A54F5}" type="pres">
      <dgm:prSet presAssocID="{57D789CC-67D2-4035-85AF-266DA09CAC65}" presName="parentText" presStyleLbl="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88B72-3F04-4A96-8329-0EA9F87157E3}" type="pres">
      <dgm:prSet presAssocID="{33A2EFF9-637C-4E41-B458-4BCC11365298}" presName="sp" presStyleCnt="0"/>
      <dgm:spPr/>
    </dgm:pt>
    <dgm:pt modelId="{FEF37A14-7086-43EA-A3BF-8614BB399C80}" type="pres">
      <dgm:prSet presAssocID="{47BFB093-79DD-4FD8-A3C9-40557FB29503}" presName="linNode" presStyleCnt="0"/>
      <dgm:spPr/>
    </dgm:pt>
    <dgm:pt modelId="{44E1408D-EC4A-40BD-A4A1-46B7363C73D7}" type="pres">
      <dgm:prSet presAssocID="{47BFB093-79DD-4FD8-A3C9-40557FB29503}" presName="parentText" presStyleLbl="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B88B92-50BA-40A5-81A4-A4CFC93AB036}" type="pres">
      <dgm:prSet presAssocID="{4C14251F-14C5-4207-9B25-F8B9786032A6}" presName="sp" presStyleCnt="0"/>
      <dgm:spPr/>
    </dgm:pt>
    <dgm:pt modelId="{A594E79F-9F71-47D7-B958-0B47F23F2964}" type="pres">
      <dgm:prSet presAssocID="{5B66216E-B7DE-49A1-A532-3290B59DA088}" presName="linNode" presStyleCnt="0"/>
      <dgm:spPr/>
    </dgm:pt>
    <dgm:pt modelId="{F1F578FA-7AF4-4B40-80BD-F03E8E5564A6}" type="pres">
      <dgm:prSet presAssocID="{5B66216E-B7DE-49A1-A532-3290B59DA088}" presName="parentText" presStyleLbl="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3BB04-1310-4A5D-8E8E-0CAB77A81EFA}" type="pres">
      <dgm:prSet presAssocID="{C141D567-60CC-4B0C-A4A3-81F6E995AF19}" presName="sp" presStyleCnt="0"/>
      <dgm:spPr/>
    </dgm:pt>
    <dgm:pt modelId="{6336B258-5C66-4F16-BAF0-48F7B0FDAA6B}" type="pres">
      <dgm:prSet presAssocID="{0ED2CB61-24A4-4A18-B12A-293CB9505258}" presName="linNode" presStyleCnt="0"/>
      <dgm:spPr/>
    </dgm:pt>
    <dgm:pt modelId="{FA2BE8A0-EACB-46BF-AF98-EA283691CCDE}" type="pres">
      <dgm:prSet presAssocID="{0ED2CB61-24A4-4A18-B12A-293CB9505258}" presName="parentText" presStyleLbl="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B6153F-EAC7-4052-853D-675D8918DB31}" type="pres">
      <dgm:prSet presAssocID="{C40070E6-EC25-42F8-805C-934CA3B6E098}" presName="sp" presStyleCnt="0"/>
      <dgm:spPr/>
    </dgm:pt>
    <dgm:pt modelId="{8A1FEEB7-B9E5-481B-8960-20818BFD77B9}" type="pres">
      <dgm:prSet presAssocID="{39ED0E7C-38B8-40C2-BA02-0E5D574C5C49}" presName="linNode" presStyleCnt="0"/>
      <dgm:spPr/>
    </dgm:pt>
    <dgm:pt modelId="{2EC94C45-5186-48AC-B5ED-10606613A994}" type="pres">
      <dgm:prSet presAssocID="{39ED0E7C-38B8-40C2-BA02-0E5D574C5C49}" presName="parentText" presStyleLbl="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967F1-01AD-4F49-8B59-0D57DE627D49}" type="pres">
      <dgm:prSet presAssocID="{6E62ED75-8B80-47F8-9DA6-E69F200489DE}" presName="sp" presStyleCnt="0"/>
      <dgm:spPr/>
    </dgm:pt>
    <dgm:pt modelId="{DDF1194E-325E-4530-94BD-711C3B8A4E5B}" type="pres">
      <dgm:prSet presAssocID="{242E0B87-72A2-40E0-8F7E-96D8B3C9A14D}" presName="linNode" presStyleCnt="0"/>
      <dgm:spPr/>
    </dgm:pt>
    <dgm:pt modelId="{43C9B26E-6CF3-4D90-B17A-E67A76F79725}" type="pres">
      <dgm:prSet presAssocID="{242E0B87-72A2-40E0-8F7E-96D8B3C9A14D}" presName="parentText" presStyleLbl="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EA17A-4C3F-4D58-964F-33C1E86A275B}" type="pres">
      <dgm:prSet presAssocID="{F48AB14B-11A2-4B07-B015-829AEEE4AC2B}" presName="sp" presStyleCnt="0"/>
      <dgm:spPr/>
    </dgm:pt>
    <dgm:pt modelId="{EA05D952-7A74-4B9B-BCC8-68FC9C5204C3}" type="pres">
      <dgm:prSet presAssocID="{C17F2B13-EFBD-4EC3-821E-D4D2CE69E19C}" presName="linNode" presStyleCnt="0"/>
      <dgm:spPr/>
    </dgm:pt>
    <dgm:pt modelId="{3A21687C-4C33-4734-8686-17D618DB19AC}" type="pres">
      <dgm:prSet presAssocID="{C17F2B13-EFBD-4EC3-821E-D4D2CE69E19C}" presName="parentText" presStyleLbl="node1" presStyleIdx="7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0A04AB-D98D-4C07-AD3A-6C86FA003716}" type="pres">
      <dgm:prSet presAssocID="{7E62E4E6-5F36-4D84-B3AE-7BE24FC7D4DB}" presName="sp" presStyleCnt="0"/>
      <dgm:spPr/>
    </dgm:pt>
    <dgm:pt modelId="{55E6E374-F654-4378-B383-8D9F05D97991}" type="pres">
      <dgm:prSet presAssocID="{F33557F5-CE47-4C96-9E04-788B6EC0D1DD}" presName="linNode" presStyleCnt="0"/>
      <dgm:spPr/>
    </dgm:pt>
    <dgm:pt modelId="{4867B643-3CDE-4B15-B2A9-989625DF26D6}" type="pres">
      <dgm:prSet presAssocID="{F33557F5-CE47-4C96-9E04-788B6EC0D1DD}" presName="parentText" presStyleLbl="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2286E3-6090-451D-82F4-358ED6382F96}" type="pres">
      <dgm:prSet presAssocID="{B0560C46-3DF2-4C22-BFDA-D05EC8FA3B80}" presName="sp" presStyleCnt="0"/>
      <dgm:spPr/>
    </dgm:pt>
    <dgm:pt modelId="{447A7C59-98D6-45C6-90D9-248CD924EF70}" type="pres">
      <dgm:prSet presAssocID="{CC9024CF-46FB-4523-BCD6-1E03C4594130}" presName="linNode" presStyleCnt="0"/>
      <dgm:spPr/>
    </dgm:pt>
    <dgm:pt modelId="{CA86B271-4DF6-4048-9532-646EF7D1774E}" type="pres">
      <dgm:prSet presAssocID="{CC9024CF-46FB-4523-BCD6-1E03C4594130}" presName="parentText" presStyleLbl="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35D655-9FAB-41AD-B5AA-5188AE79A28E}" type="presOf" srcId="{8725BA29-1067-4D5A-92E8-1DAF9C9E01FD}" destId="{FCB2CC05-026E-4A90-BBB1-DD92BD00C784}" srcOrd="0" destOrd="0" presId="urn:microsoft.com/office/officeart/2005/8/layout/vList5"/>
    <dgm:cxn modelId="{E7BA670B-D138-4965-B8DC-D15D57CA477D}" srcId="{E2D495BB-2684-42DA-8BCC-152E9DB43F3D}" destId="{47BFB093-79DD-4FD8-A3C9-40557FB29503}" srcOrd="2" destOrd="0" parTransId="{DC1AB7B9-B8E0-4E89-BC75-B1582C7F828A}" sibTransId="{4C14251F-14C5-4207-9B25-F8B9786032A6}"/>
    <dgm:cxn modelId="{7FFE3397-92C1-4B98-9943-56017AE1B8EB}" type="presOf" srcId="{C17F2B13-EFBD-4EC3-821E-D4D2CE69E19C}" destId="{3A21687C-4C33-4734-8686-17D618DB19AC}" srcOrd="0" destOrd="0" presId="urn:microsoft.com/office/officeart/2005/8/layout/vList5"/>
    <dgm:cxn modelId="{2D846C01-E31F-408D-B769-510A0C811063}" type="presOf" srcId="{CC9024CF-46FB-4523-BCD6-1E03C4594130}" destId="{CA86B271-4DF6-4048-9532-646EF7D1774E}" srcOrd="0" destOrd="0" presId="urn:microsoft.com/office/officeart/2005/8/layout/vList5"/>
    <dgm:cxn modelId="{7A43236D-6F7B-4EA8-A77B-EBD9D76EF3C4}" type="presOf" srcId="{39ED0E7C-38B8-40C2-BA02-0E5D574C5C49}" destId="{2EC94C45-5186-48AC-B5ED-10606613A994}" srcOrd="0" destOrd="0" presId="urn:microsoft.com/office/officeart/2005/8/layout/vList5"/>
    <dgm:cxn modelId="{C0FFAD75-FF24-44FC-81EF-538BCB4E1184}" type="presOf" srcId="{0ED2CB61-24A4-4A18-B12A-293CB9505258}" destId="{FA2BE8A0-EACB-46BF-AF98-EA283691CCDE}" srcOrd="0" destOrd="0" presId="urn:microsoft.com/office/officeart/2005/8/layout/vList5"/>
    <dgm:cxn modelId="{2197B863-F658-4F12-A14B-F0F31843FBC6}" srcId="{E2D495BB-2684-42DA-8BCC-152E9DB43F3D}" destId="{57D789CC-67D2-4035-85AF-266DA09CAC65}" srcOrd="1" destOrd="0" parTransId="{6F11571F-A6F4-4DCA-9627-ED287F71295B}" sibTransId="{33A2EFF9-637C-4E41-B458-4BCC11365298}"/>
    <dgm:cxn modelId="{973E3596-2AE2-47EA-8072-E35B22664D5A}" srcId="{E2D495BB-2684-42DA-8BCC-152E9DB43F3D}" destId="{39ED0E7C-38B8-40C2-BA02-0E5D574C5C49}" srcOrd="5" destOrd="0" parTransId="{A708E9D7-3A8E-4743-B3BA-834CF7D990F9}" sibTransId="{6E62ED75-8B80-47F8-9DA6-E69F200489DE}"/>
    <dgm:cxn modelId="{72630785-ED1C-45C6-98E8-C0F5E7B88000}" srcId="{E2D495BB-2684-42DA-8BCC-152E9DB43F3D}" destId="{8725BA29-1067-4D5A-92E8-1DAF9C9E01FD}" srcOrd="0" destOrd="0" parTransId="{6525DB05-D3DD-4594-B46B-9506340CCE9E}" sibTransId="{448AC839-A87A-40B1-99D6-933522BBD1C1}"/>
    <dgm:cxn modelId="{629826E7-D0CB-43DC-B6E3-A13E64A477F4}" type="presOf" srcId="{47BFB093-79DD-4FD8-A3C9-40557FB29503}" destId="{44E1408D-EC4A-40BD-A4A1-46B7363C73D7}" srcOrd="0" destOrd="0" presId="urn:microsoft.com/office/officeart/2005/8/layout/vList5"/>
    <dgm:cxn modelId="{5937C5B5-C673-4EF8-8D59-AC2E9CFA576C}" type="presOf" srcId="{E2D495BB-2684-42DA-8BCC-152E9DB43F3D}" destId="{A0118DEA-93B4-49C1-8773-653F84426B4A}" srcOrd="0" destOrd="0" presId="urn:microsoft.com/office/officeart/2005/8/layout/vList5"/>
    <dgm:cxn modelId="{DE65259D-886F-48B2-B573-D45FF7D28EFF}" srcId="{E2D495BB-2684-42DA-8BCC-152E9DB43F3D}" destId="{CC9024CF-46FB-4523-BCD6-1E03C4594130}" srcOrd="9" destOrd="0" parTransId="{621D3CCE-7263-4990-ACCA-5D86FB49E0B9}" sibTransId="{0CBB3A16-FF0B-45B6-9E23-2AF1E65AF9AC}"/>
    <dgm:cxn modelId="{C9B71474-4D7E-482E-B06A-4F5AF7D9293E}" type="presOf" srcId="{F33557F5-CE47-4C96-9E04-788B6EC0D1DD}" destId="{4867B643-3CDE-4B15-B2A9-989625DF26D6}" srcOrd="0" destOrd="0" presId="urn:microsoft.com/office/officeart/2005/8/layout/vList5"/>
    <dgm:cxn modelId="{60EFE8A1-E7A0-446A-9450-7CFA2937E87E}" type="presOf" srcId="{57D789CC-67D2-4035-85AF-266DA09CAC65}" destId="{5308B481-2A31-442C-8654-9295E00A54F5}" srcOrd="0" destOrd="0" presId="urn:microsoft.com/office/officeart/2005/8/layout/vList5"/>
    <dgm:cxn modelId="{11BB514F-C04F-4721-A602-A3D4D0AD9D55}" srcId="{E2D495BB-2684-42DA-8BCC-152E9DB43F3D}" destId="{242E0B87-72A2-40E0-8F7E-96D8B3C9A14D}" srcOrd="6" destOrd="0" parTransId="{2644A766-CB49-4E4B-A3B7-7AB0BEACA22A}" sibTransId="{F48AB14B-11A2-4B07-B015-829AEEE4AC2B}"/>
    <dgm:cxn modelId="{73C0D9FD-D606-4B91-91BE-1A30C0AE87D8}" type="presOf" srcId="{242E0B87-72A2-40E0-8F7E-96D8B3C9A14D}" destId="{43C9B26E-6CF3-4D90-B17A-E67A76F79725}" srcOrd="0" destOrd="0" presId="urn:microsoft.com/office/officeart/2005/8/layout/vList5"/>
    <dgm:cxn modelId="{7C78526E-901E-45B7-81B8-30B4EFEDC280}" srcId="{E2D495BB-2684-42DA-8BCC-152E9DB43F3D}" destId="{5B66216E-B7DE-49A1-A532-3290B59DA088}" srcOrd="3" destOrd="0" parTransId="{6173C574-F5B3-4E83-9E6F-0B1D2F1C83CF}" sibTransId="{C141D567-60CC-4B0C-A4A3-81F6E995AF19}"/>
    <dgm:cxn modelId="{927C457D-B2FF-461F-A52E-9CE7D4AD79F4}" srcId="{E2D495BB-2684-42DA-8BCC-152E9DB43F3D}" destId="{C17F2B13-EFBD-4EC3-821E-D4D2CE69E19C}" srcOrd="7" destOrd="0" parTransId="{536F1D31-6E17-467B-951F-BC624D2126E1}" sibTransId="{7E62E4E6-5F36-4D84-B3AE-7BE24FC7D4DB}"/>
    <dgm:cxn modelId="{082D135E-F765-4EB8-95DA-5217A0DA099A}" srcId="{E2D495BB-2684-42DA-8BCC-152E9DB43F3D}" destId="{F33557F5-CE47-4C96-9E04-788B6EC0D1DD}" srcOrd="8" destOrd="0" parTransId="{55B3DC8E-9D2F-4987-A22F-EB84DE37E00B}" sibTransId="{B0560C46-3DF2-4C22-BFDA-D05EC8FA3B80}"/>
    <dgm:cxn modelId="{C9BBE126-763E-47E5-85C1-52FE93946542}" type="presOf" srcId="{5B66216E-B7DE-49A1-A532-3290B59DA088}" destId="{F1F578FA-7AF4-4B40-80BD-F03E8E5564A6}" srcOrd="0" destOrd="0" presId="urn:microsoft.com/office/officeart/2005/8/layout/vList5"/>
    <dgm:cxn modelId="{FBCE05A2-354F-4A30-BBC0-305A849ED711}" srcId="{E2D495BB-2684-42DA-8BCC-152E9DB43F3D}" destId="{0ED2CB61-24A4-4A18-B12A-293CB9505258}" srcOrd="4" destOrd="0" parTransId="{C4890F92-0770-4C51-8F92-EB18C6FA5C8E}" sibTransId="{C40070E6-EC25-42F8-805C-934CA3B6E098}"/>
    <dgm:cxn modelId="{2EEE3D5C-EFE9-4EC4-9702-DDA7F8FF8AC1}" type="presParOf" srcId="{A0118DEA-93B4-49C1-8773-653F84426B4A}" destId="{CB69F569-FDD7-4D37-A033-8D950DC6EA6F}" srcOrd="0" destOrd="0" presId="urn:microsoft.com/office/officeart/2005/8/layout/vList5"/>
    <dgm:cxn modelId="{71B273AE-5139-4C3C-A4E8-FFB00CD62A1D}" type="presParOf" srcId="{CB69F569-FDD7-4D37-A033-8D950DC6EA6F}" destId="{FCB2CC05-026E-4A90-BBB1-DD92BD00C784}" srcOrd="0" destOrd="0" presId="urn:microsoft.com/office/officeart/2005/8/layout/vList5"/>
    <dgm:cxn modelId="{73B74D59-D3BB-40F6-AF73-CFD60CBD5073}" type="presParOf" srcId="{A0118DEA-93B4-49C1-8773-653F84426B4A}" destId="{9A1B2445-D068-4667-8D59-5BA92ECCA7FE}" srcOrd="1" destOrd="0" presId="urn:microsoft.com/office/officeart/2005/8/layout/vList5"/>
    <dgm:cxn modelId="{B21D318A-0CF9-4C95-99AD-81B0CF965DB3}" type="presParOf" srcId="{A0118DEA-93B4-49C1-8773-653F84426B4A}" destId="{C1EE37AF-6F1D-431A-8683-60F3AD0832F6}" srcOrd="2" destOrd="0" presId="urn:microsoft.com/office/officeart/2005/8/layout/vList5"/>
    <dgm:cxn modelId="{29ECBAD2-BAB8-446F-A998-A0E6B5EC72C1}" type="presParOf" srcId="{C1EE37AF-6F1D-431A-8683-60F3AD0832F6}" destId="{5308B481-2A31-442C-8654-9295E00A54F5}" srcOrd="0" destOrd="0" presId="urn:microsoft.com/office/officeart/2005/8/layout/vList5"/>
    <dgm:cxn modelId="{DF613A86-8D8F-4E01-B2A1-D3C4B026CADA}" type="presParOf" srcId="{A0118DEA-93B4-49C1-8773-653F84426B4A}" destId="{3C688B72-3F04-4A96-8329-0EA9F87157E3}" srcOrd="3" destOrd="0" presId="urn:microsoft.com/office/officeart/2005/8/layout/vList5"/>
    <dgm:cxn modelId="{C51AA8C6-6C8E-481A-AD46-BE35A8DA9499}" type="presParOf" srcId="{A0118DEA-93B4-49C1-8773-653F84426B4A}" destId="{FEF37A14-7086-43EA-A3BF-8614BB399C80}" srcOrd="4" destOrd="0" presId="urn:microsoft.com/office/officeart/2005/8/layout/vList5"/>
    <dgm:cxn modelId="{1F84968B-1F30-46EF-A50C-4D03718384D5}" type="presParOf" srcId="{FEF37A14-7086-43EA-A3BF-8614BB399C80}" destId="{44E1408D-EC4A-40BD-A4A1-46B7363C73D7}" srcOrd="0" destOrd="0" presId="urn:microsoft.com/office/officeart/2005/8/layout/vList5"/>
    <dgm:cxn modelId="{6174CC0F-9A1E-4CD8-8410-C30ECB5C860D}" type="presParOf" srcId="{A0118DEA-93B4-49C1-8773-653F84426B4A}" destId="{77B88B92-50BA-40A5-81A4-A4CFC93AB036}" srcOrd="5" destOrd="0" presId="urn:microsoft.com/office/officeart/2005/8/layout/vList5"/>
    <dgm:cxn modelId="{E8618545-1940-4EA4-8251-105887578487}" type="presParOf" srcId="{A0118DEA-93B4-49C1-8773-653F84426B4A}" destId="{A594E79F-9F71-47D7-B958-0B47F23F2964}" srcOrd="6" destOrd="0" presId="urn:microsoft.com/office/officeart/2005/8/layout/vList5"/>
    <dgm:cxn modelId="{58C511EF-4169-4D4C-B27D-B4348A6AB095}" type="presParOf" srcId="{A594E79F-9F71-47D7-B958-0B47F23F2964}" destId="{F1F578FA-7AF4-4B40-80BD-F03E8E5564A6}" srcOrd="0" destOrd="0" presId="urn:microsoft.com/office/officeart/2005/8/layout/vList5"/>
    <dgm:cxn modelId="{C55310FE-89FA-4225-9956-A9F21A3BA440}" type="presParOf" srcId="{A0118DEA-93B4-49C1-8773-653F84426B4A}" destId="{B6F3BB04-1310-4A5D-8E8E-0CAB77A81EFA}" srcOrd="7" destOrd="0" presId="urn:microsoft.com/office/officeart/2005/8/layout/vList5"/>
    <dgm:cxn modelId="{5C51491C-9F1E-403B-A643-D78D8E6030EF}" type="presParOf" srcId="{A0118DEA-93B4-49C1-8773-653F84426B4A}" destId="{6336B258-5C66-4F16-BAF0-48F7B0FDAA6B}" srcOrd="8" destOrd="0" presId="urn:microsoft.com/office/officeart/2005/8/layout/vList5"/>
    <dgm:cxn modelId="{D98EB6F8-8AF2-495A-B0D8-9574094A6017}" type="presParOf" srcId="{6336B258-5C66-4F16-BAF0-48F7B0FDAA6B}" destId="{FA2BE8A0-EACB-46BF-AF98-EA283691CCDE}" srcOrd="0" destOrd="0" presId="urn:microsoft.com/office/officeart/2005/8/layout/vList5"/>
    <dgm:cxn modelId="{2E252238-CD55-4BBE-B0C9-8E38CC71FA37}" type="presParOf" srcId="{A0118DEA-93B4-49C1-8773-653F84426B4A}" destId="{49B6153F-EAC7-4052-853D-675D8918DB31}" srcOrd="9" destOrd="0" presId="urn:microsoft.com/office/officeart/2005/8/layout/vList5"/>
    <dgm:cxn modelId="{579DA5AD-6CDE-42DE-92F3-3AAE71D17E88}" type="presParOf" srcId="{A0118DEA-93B4-49C1-8773-653F84426B4A}" destId="{8A1FEEB7-B9E5-481B-8960-20818BFD77B9}" srcOrd="10" destOrd="0" presId="urn:microsoft.com/office/officeart/2005/8/layout/vList5"/>
    <dgm:cxn modelId="{23E6ACE4-6C6B-4F92-8B85-BD2F8BA66BDC}" type="presParOf" srcId="{8A1FEEB7-B9E5-481B-8960-20818BFD77B9}" destId="{2EC94C45-5186-48AC-B5ED-10606613A994}" srcOrd="0" destOrd="0" presId="urn:microsoft.com/office/officeart/2005/8/layout/vList5"/>
    <dgm:cxn modelId="{E5038CBE-333D-4476-A6EA-F08EBE585677}" type="presParOf" srcId="{A0118DEA-93B4-49C1-8773-653F84426B4A}" destId="{0C5967F1-01AD-4F49-8B59-0D57DE627D49}" srcOrd="11" destOrd="0" presId="urn:microsoft.com/office/officeart/2005/8/layout/vList5"/>
    <dgm:cxn modelId="{09FAF628-8DF9-4C39-85DA-152DC24B2074}" type="presParOf" srcId="{A0118DEA-93B4-49C1-8773-653F84426B4A}" destId="{DDF1194E-325E-4530-94BD-711C3B8A4E5B}" srcOrd="12" destOrd="0" presId="urn:microsoft.com/office/officeart/2005/8/layout/vList5"/>
    <dgm:cxn modelId="{A096E056-BC2C-4F3A-B7BA-FBE5946C8B76}" type="presParOf" srcId="{DDF1194E-325E-4530-94BD-711C3B8A4E5B}" destId="{43C9B26E-6CF3-4D90-B17A-E67A76F79725}" srcOrd="0" destOrd="0" presId="urn:microsoft.com/office/officeart/2005/8/layout/vList5"/>
    <dgm:cxn modelId="{A215103A-24E6-4012-8B53-208957794ABE}" type="presParOf" srcId="{A0118DEA-93B4-49C1-8773-653F84426B4A}" destId="{DA5EA17A-4C3F-4D58-964F-33C1E86A275B}" srcOrd="13" destOrd="0" presId="urn:microsoft.com/office/officeart/2005/8/layout/vList5"/>
    <dgm:cxn modelId="{C4E37752-5537-4E9F-99EE-7F2CD4871652}" type="presParOf" srcId="{A0118DEA-93B4-49C1-8773-653F84426B4A}" destId="{EA05D952-7A74-4B9B-BCC8-68FC9C5204C3}" srcOrd="14" destOrd="0" presId="urn:microsoft.com/office/officeart/2005/8/layout/vList5"/>
    <dgm:cxn modelId="{9AED5790-EFC5-416F-B88D-099CB5115FF0}" type="presParOf" srcId="{EA05D952-7A74-4B9B-BCC8-68FC9C5204C3}" destId="{3A21687C-4C33-4734-8686-17D618DB19AC}" srcOrd="0" destOrd="0" presId="urn:microsoft.com/office/officeart/2005/8/layout/vList5"/>
    <dgm:cxn modelId="{DA57D7D0-C722-4AAB-BB0C-E7572F540779}" type="presParOf" srcId="{A0118DEA-93B4-49C1-8773-653F84426B4A}" destId="{130A04AB-D98D-4C07-AD3A-6C86FA003716}" srcOrd="15" destOrd="0" presId="urn:microsoft.com/office/officeart/2005/8/layout/vList5"/>
    <dgm:cxn modelId="{B08867DA-612D-4F88-B6D3-5A627EDD9CE4}" type="presParOf" srcId="{A0118DEA-93B4-49C1-8773-653F84426B4A}" destId="{55E6E374-F654-4378-B383-8D9F05D97991}" srcOrd="16" destOrd="0" presId="urn:microsoft.com/office/officeart/2005/8/layout/vList5"/>
    <dgm:cxn modelId="{B47F799D-AEF4-458C-9508-2CBA2A4C15CF}" type="presParOf" srcId="{55E6E374-F654-4378-B383-8D9F05D97991}" destId="{4867B643-3CDE-4B15-B2A9-989625DF26D6}" srcOrd="0" destOrd="0" presId="urn:microsoft.com/office/officeart/2005/8/layout/vList5"/>
    <dgm:cxn modelId="{D3446688-707A-47A5-8CD7-1F9C5E709E4A}" type="presParOf" srcId="{A0118DEA-93B4-49C1-8773-653F84426B4A}" destId="{B82286E3-6090-451D-82F4-358ED6382F96}" srcOrd="17" destOrd="0" presId="urn:microsoft.com/office/officeart/2005/8/layout/vList5"/>
    <dgm:cxn modelId="{D89F73ED-38ED-4EA2-B585-083711A96FC7}" type="presParOf" srcId="{A0118DEA-93B4-49C1-8773-653F84426B4A}" destId="{447A7C59-98D6-45C6-90D9-248CD924EF70}" srcOrd="18" destOrd="0" presId="urn:microsoft.com/office/officeart/2005/8/layout/vList5"/>
    <dgm:cxn modelId="{1C2E1BDD-8B26-41C2-934A-C38E92F896D2}" type="presParOf" srcId="{447A7C59-98D6-45C6-90D9-248CD924EF70}" destId="{CA86B271-4DF6-4048-9532-646EF7D1774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A5429-4A03-4E38-B3A1-56040AF790BA}">
      <dsp:nvSpPr>
        <dsp:cNvPr id="0" name=""/>
        <dsp:cNvSpPr/>
      </dsp:nvSpPr>
      <dsp:spPr>
        <a:xfrm rot="5400000">
          <a:off x="4380576" y="-420023"/>
          <a:ext cx="2268512" cy="314353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a typeface="ＭＳ Ｐゴシック" charset="-128"/>
            </a:rPr>
            <a:t>Jean Gaudreau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a typeface="ＭＳ Ｐゴシック" charset="-128"/>
            </a:rPr>
            <a:t> Orange County  Department of Education,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a typeface="ＭＳ Ｐゴシック" charset="-128"/>
            </a:rPr>
            <a:t> Career and Tech Ed Program</a:t>
          </a:r>
          <a:endParaRPr lang="en-US" sz="1800" b="1" kern="1200" dirty="0"/>
        </a:p>
      </dsp:txBody>
      <dsp:txXfrm rot="-5400000">
        <a:off x="4466986" y="395575"/>
        <a:ext cx="2095693" cy="1512342"/>
      </dsp:txXfrm>
    </dsp:sp>
    <dsp:sp modelId="{2B63D615-8732-4EC8-9BB4-68468749405D}">
      <dsp:nvSpPr>
        <dsp:cNvPr id="0" name=""/>
        <dsp:cNvSpPr/>
      </dsp:nvSpPr>
      <dsp:spPr>
        <a:xfrm>
          <a:off x="6352262" y="454632"/>
          <a:ext cx="2531660" cy="1361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07E10A-82E8-4F8C-B573-936AF6A73B18}">
      <dsp:nvSpPr>
        <dsp:cNvPr id="0" name=""/>
        <dsp:cNvSpPr/>
      </dsp:nvSpPr>
      <dsp:spPr>
        <a:xfrm rot="5400000">
          <a:off x="1506413" y="-58620"/>
          <a:ext cx="2268512" cy="238575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>
            <a:solidFill>
              <a:schemeClr val="bg2">
                <a:lumMod val="25000"/>
              </a:schemeClr>
            </a:solidFill>
          </a:endParaRPr>
        </a:p>
      </dsp:txBody>
      <dsp:txXfrm rot="-5400000">
        <a:off x="1845418" y="378086"/>
        <a:ext cx="1590502" cy="1512342"/>
      </dsp:txXfrm>
    </dsp:sp>
    <dsp:sp modelId="{FDAB570C-CD8C-4967-B1DE-D53093C5E379}">
      <dsp:nvSpPr>
        <dsp:cNvPr id="0" name=""/>
        <dsp:cNvSpPr/>
      </dsp:nvSpPr>
      <dsp:spPr>
        <a:xfrm rot="5400000">
          <a:off x="2844303" y="1651503"/>
          <a:ext cx="2268512" cy="262311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a typeface="ＭＳ Ｐゴシック" charset="-128"/>
            </a:rPr>
            <a:t>Kathy Johnson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 smtClean="0">
            <a:ea typeface="ＭＳ Ｐゴシック" charset="-128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a typeface="ＭＳ Ｐゴシック" charset="-128"/>
            </a:rPr>
            <a:t> Vital Link</a:t>
          </a:r>
          <a:endParaRPr lang="en-US" sz="1800" b="1" kern="1200" dirty="0"/>
        </a:p>
      </dsp:txBody>
      <dsp:txXfrm rot="-5400000">
        <a:off x="3104186" y="2206892"/>
        <a:ext cx="1748746" cy="1512342"/>
      </dsp:txXfrm>
    </dsp:sp>
    <dsp:sp modelId="{F6F9616B-40C8-442B-B8DC-EF321174265E}">
      <dsp:nvSpPr>
        <dsp:cNvPr id="0" name=""/>
        <dsp:cNvSpPr/>
      </dsp:nvSpPr>
      <dsp:spPr>
        <a:xfrm>
          <a:off x="717277" y="2380146"/>
          <a:ext cx="2449993" cy="1361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9ED0E3-09AF-42CE-B2ED-9CA3D8D8A92A}">
      <dsp:nvSpPr>
        <dsp:cNvPr id="0" name=""/>
        <dsp:cNvSpPr/>
      </dsp:nvSpPr>
      <dsp:spPr>
        <a:xfrm rot="5400000">
          <a:off x="5737807" y="1699207"/>
          <a:ext cx="2268512" cy="271508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>
            <a:solidFill>
              <a:schemeClr val="bg2">
                <a:lumMod val="25000"/>
              </a:schemeClr>
            </a:solidFill>
          </a:endParaRPr>
        </a:p>
      </dsp:txBody>
      <dsp:txXfrm rot="-5400000">
        <a:off x="5967034" y="2300580"/>
        <a:ext cx="1810059" cy="1512342"/>
      </dsp:txXfrm>
    </dsp:sp>
    <dsp:sp modelId="{F1067FEC-26CF-4498-850E-DF38896C4B39}">
      <dsp:nvSpPr>
        <dsp:cNvPr id="0" name=""/>
        <dsp:cNvSpPr/>
      </dsp:nvSpPr>
      <dsp:spPr>
        <a:xfrm rot="5400000">
          <a:off x="4240627" y="3467550"/>
          <a:ext cx="2268512" cy="270480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a typeface="ＭＳ Ｐゴシック" charset="-128"/>
            </a:rPr>
            <a:t>Michael McCarthy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 smtClean="0">
            <a:ea typeface="ＭＳ Ｐゴシック" charset="-128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a typeface="ＭＳ Ｐゴシック" charset="-128"/>
            </a:rPr>
            <a:t> Engineering Dept., UCI</a:t>
          </a:r>
          <a:endParaRPr lang="en-US" sz="1800" b="1" kern="1200" dirty="0"/>
        </a:p>
      </dsp:txBody>
      <dsp:txXfrm rot="-5400000">
        <a:off x="4473281" y="4063782"/>
        <a:ext cx="1803205" cy="1512342"/>
      </dsp:txXfrm>
    </dsp:sp>
    <dsp:sp modelId="{CDAF5B0C-BBD0-40CE-9275-54A9D054272B}">
      <dsp:nvSpPr>
        <dsp:cNvPr id="0" name=""/>
        <dsp:cNvSpPr/>
      </dsp:nvSpPr>
      <dsp:spPr>
        <a:xfrm>
          <a:off x="6352262" y="4305659"/>
          <a:ext cx="2531660" cy="1361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1811B3-DDBE-4E9E-ACE3-5626AFA6AA4C}">
      <dsp:nvSpPr>
        <dsp:cNvPr id="0" name=""/>
        <dsp:cNvSpPr/>
      </dsp:nvSpPr>
      <dsp:spPr>
        <a:xfrm rot="5400000">
          <a:off x="1480480" y="3521992"/>
          <a:ext cx="2268512" cy="248100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>
            <a:solidFill>
              <a:schemeClr val="bg2">
                <a:lumMod val="25000"/>
              </a:schemeClr>
            </a:solidFill>
          </a:endParaRPr>
        </a:p>
      </dsp:txBody>
      <dsp:txXfrm rot="-5400000">
        <a:off x="1787736" y="4006321"/>
        <a:ext cx="1654000" cy="15123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2A048-B8F6-4882-9EE7-0C19DB2B78C9}">
      <dsp:nvSpPr>
        <dsp:cNvPr id="0" name=""/>
        <dsp:cNvSpPr/>
      </dsp:nvSpPr>
      <dsp:spPr>
        <a:xfrm>
          <a:off x="531952" y="0"/>
          <a:ext cx="2605611" cy="260560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alpha val="50000"/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mpact" pitchFamily="34" charset="0"/>
            </a:rPr>
            <a:t>1 out of every 19 graduating high school students comes from CA</a:t>
          </a:r>
          <a:endParaRPr lang="en-US" sz="1600" kern="1200" dirty="0">
            <a:latin typeface="Impact" pitchFamily="34" charset="0"/>
          </a:endParaRPr>
        </a:p>
      </dsp:txBody>
      <dsp:txXfrm>
        <a:off x="913535" y="381582"/>
        <a:ext cx="1842445" cy="1842441"/>
      </dsp:txXfrm>
    </dsp:sp>
    <dsp:sp modelId="{7C8F4924-F892-4717-9229-84E10EF49E9E}">
      <dsp:nvSpPr>
        <dsp:cNvPr id="0" name=""/>
        <dsp:cNvSpPr/>
      </dsp:nvSpPr>
      <dsp:spPr>
        <a:xfrm>
          <a:off x="1871799" y="1737794"/>
          <a:ext cx="2605611" cy="260560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alpha val="50000"/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mpact" pitchFamily="34" charset="0"/>
            </a:rPr>
            <a:t>Europe and China are out producing us 3 to 1 for engineers</a:t>
          </a:r>
        </a:p>
      </dsp:txBody>
      <dsp:txXfrm>
        <a:off x="2253382" y="2119376"/>
        <a:ext cx="1842445" cy="1842441"/>
      </dsp:txXfrm>
    </dsp:sp>
    <dsp:sp modelId="{A4170EEC-6E24-49F0-8865-174C9840A804}">
      <dsp:nvSpPr>
        <dsp:cNvPr id="0" name=""/>
        <dsp:cNvSpPr/>
      </dsp:nvSpPr>
      <dsp:spPr>
        <a:xfrm>
          <a:off x="3212442" y="0"/>
          <a:ext cx="2605611" cy="260560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alpha val="50000"/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mpact" pitchFamily="34" charset="0"/>
            </a:rPr>
            <a:t>HS students do not know what Engineering is about</a:t>
          </a:r>
        </a:p>
      </dsp:txBody>
      <dsp:txXfrm>
        <a:off x="3594025" y="381582"/>
        <a:ext cx="1842445" cy="1842441"/>
      </dsp:txXfrm>
    </dsp:sp>
    <dsp:sp modelId="{AA7829F6-D22B-428B-BB02-48316235D10A}">
      <dsp:nvSpPr>
        <dsp:cNvPr id="0" name=""/>
        <dsp:cNvSpPr/>
      </dsp:nvSpPr>
      <dsp:spPr>
        <a:xfrm>
          <a:off x="4552289" y="1737794"/>
          <a:ext cx="2605611" cy="260560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alpha val="50000"/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mpact" pitchFamily="34" charset="0"/>
            </a:rPr>
            <a:t>Those students who do major in Engineering struggle with first year college programs</a:t>
          </a:r>
        </a:p>
      </dsp:txBody>
      <dsp:txXfrm>
        <a:off x="4933872" y="2119376"/>
        <a:ext cx="1842445" cy="1842441"/>
      </dsp:txXfrm>
    </dsp:sp>
    <dsp:sp modelId="{F38C48CF-A973-423F-AA85-33EB2F23357A}">
      <dsp:nvSpPr>
        <dsp:cNvPr id="0" name=""/>
        <dsp:cNvSpPr/>
      </dsp:nvSpPr>
      <dsp:spPr>
        <a:xfrm>
          <a:off x="5892136" y="0"/>
          <a:ext cx="2605611" cy="260560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alpha val="50000"/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Impact" pitchFamily="34" charset="0"/>
            </a:rPr>
            <a:t>OC is a knowledge based economy with a strong presence in aeronautical, automotive and biomedical engineering</a:t>
          </a:r>
        </a:p>
      </dsp:txBody>
      <dsp:txXfrm>
        <a:off x="6273719" y="381582"/>
        <a:ext cx="1842445" cy="18424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D4FD9-B4AA-423E-8699-074A7C009601}">
      <dsp:nvSpPr>
        <dsp:cNvPr id="0" name=""/>
        <dsp:cNvSpPr/>
      </dsp:nvSpPr>
      <dsp:spPr>
        <a:xfrm>
          <a:off x="0" y="0"/>
          <a:ext cx="7848600" cy="9165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tx1"/>
              </a:solidFill>
            </a:rPr>
            <a:t>Solutions oriented: create, test, improve performance, re-test</a:t>
          </a:r>
          <a:endParaRPr lang="en-US" sz="2500" b="1" kern="1200" dirty="0">
            <a:solidFill>
              <a:schemeClr val="tx1"/>
            </a:solidFill>
          </a:endParaRPr>
        </a:p>
      </dsp:txBody>
      <dsp:txXfrm>
        <a:off x="1661379" y="0"/>
        <a:ext cx="6187220" cy="916595"/>
      </dsp:txXfrm>
    </dsp:sp>
    <dsp:sp modelId="{9AB7D54C-CB8C-406F-BDCA-CA772B9C9EF3}">
      <dsp:nvSpPr>
        <dsp:cNvPr id="0" name=""/>
        <dsp:cNvSpPr/>
      </dsp:nvSpPr>
      <dsp:spPr>
        <a:xfrm>
          <a:off x="190520" y="91659"/>
          <a:ext cx="1295835" cy="7332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5456B77-190E-4DAA-BD14-73769741A112}">
      <dsp:nvSpPr>
        <dsp:cNvPr id="0" name=""/>
        <dsp:cNvSpPr/>
      </dsp:nvSpPr>
      <dsp:spPr>
        <a:xfrm>
          <a:off x="0" y="1008254"/>
          <a:ext cx="7848600" cy="916595"/>
        </a:xfrm>
        <a:prstGeom prst="roundRect">
          <a:avLst>
            <a:gd name="adj" fmla="val 10000"/>
          </a:avLst>
        </a:prstGeom>
        <a:solidFill>
          <a:schemeClr val="accent3">
            <a:hueOff val="-1718084"/>
            <a:satOff val="-14593"/>
            <a:lumOff val="4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tx1"/>
              </a:solidFill>
            </a:rPr>
            <a:t>Roles, skills, activities, and deliverables applied at every phase of development</a:t>
          </a:r>
          <a:endParaRPr lang="en-US" sz="2500" b="1" kern="1200" dirty="0">
            <a:solidFill>
              <a:schemeClr val="tx1"/>
            </a:solidFill>
          </a:endParaRPr>
        </a:p>
      </dsp:txBody>
      <dsp:txXfrm>
        <a:off x="1661379" y="1008254"/>
        <a:ext cx="6187220" cy="916595"/>
      </dsp:txXfrm>
    </dsp:sp>
    <dsp:sp modelId="{8F7C00B2-6B90-486A-933D-B3FA58C033B8}">
      <dsp:nvSpPr>
        <dsp:cNvPr id="0" name=""/>
        <dsp:cNvSpPr/>
      </dsp:nvSpPr>
      <dsp:spPr>
        <a:xfrm>
          <a:off x="152407" y="1099914"/>
          <a:ext cx="1300544" cy="7332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52ECB9-C8CC-49CF-8F22-06594220ABE6}">
      <dsp:nvSpPr>
        <dsp:cNvPr id="0" name=""/>
        <dsp:cNvSpPr/>
      </dsp:nvSpPr>
      <dsp:spPr>
        <a:xfrm>
          <a:off x="0" y="2016509"/>
          <a:ext cx="7848600" cy="916595"/>
        </a:xfrm>
        <a:prstGeom prst="roundRect">
          <a:avLst>
            <a:gd name="adj" fmla="val 10000"/>
          </a:avLst>
        </a:prstGeom>
        <a:solidFill>
          <a:schemeClr val="accent3">
            <a:hueOff val="-3436168"/>
            <a:satOff val="-29185"/>
            <a:lumOff val="9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tx1"/>
              </a:solidFill>
            </a:rPr>
            <a:t>Technology is not stagnant and major  technological shifts will happen</a:t>
          </a:r>
          <a:endParaRPr lang="en-US" sz="2500" b="1" kern="1200" dirty="0">
            <a:solidFill>
              <a:schemeClr val="tx1"/>
            </a:solidFill>
          </a:endParaRPr>
        </a:p>
      </dsp:txBody>
      <dsp:txXfrm>
        <a:off x="1661379" y="2016509"/>
        <a:ext cx="6187220" cy="916595"/>
      </dsp:txXfrm>
    </dsp:sp>
    <dsp:sp modelId="{F5D74552-49AA-4238-9AA0-049807E15299}">
      <dsp:nvSpPr>
        <dsp:cNvPr id="0" name=""/>
        <dsp:cNvSpPr/>
      </dsp:nvSpPr>
      <dsp:spPr>
        <a:xfrm>
          <a:off x="152407" y="2133599"/>
          <a:ext cx="1294956" cy="7332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38C96F-6A45-40CE-BAED-0A117F49C38E}">
      <dsp:nvSpPr>
        <dsp:cNvPr id="0" name=""/>
        <dsp:cNvSpPr/>
      </dsp:nvSpPr>
      <dsp:spPr>
        <a:xfrm>
          <a:off x="0" y="3024764"/>
          <a:ext cx="7848600" cy="916595"/>
        </a:xfrm>
        <a:prstGeom prst="roundRect">
          <a:avLst>
            <a:gd name="adj" fmla="val 10000"/>
          </a:avLst>
        </a:prstGeom>
        <a:solidFill>
          <a:schemeClr val="accent3">
            <a:hueOff val="-5154251"/>
            <a:satOff val="-43778"/>
            <a:lumOff val="14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tx1"/>
              </a:solidFill>
            </a:rPr>
            <a:t>Students learn some backbone technologies and figure out ways to adapt/improve them</a:t>
          </a:r>
          <a:endParaRPr lang="en-US" sz="2500" b="1" kern="1200" dirty="0">
            <a:solidFill>
              <a:schemeClr val="tx1"/>
            </a:solidFill>
          </a:endParaRPr>
        </a:p>
      </dsp:txBody>
      <dsp:txXfrm>
        <a:off x="1661379" y="3024764"/>
        <a:ext cx="6187220" cy="916595"/>
      </dsp:txXfrm>
    </dsp:sp>
    <dsp:sp modelId="{B389DA03-B32D-4A9B-B3B0-9DFFE27EF8D7}">
      <dsp:nvSpPr>
        <dsp:cNvPr id="0" name=""/>
        <dsp:cNvSpPr/>
      </dsp:nvSpPr>
      <dsp:spPr>
        <a:xfrm>
          <a:off x="229041" y="3116423"/>
          <a:ext cx="1294956" cy="7332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182E20-E85E-4AAB-AAB5-8A38D4A2E876}">
      <dsp:nvSpPr>
        <dsp:cNvPr id="0" name=""/>
        <dsp:cNvSpPr/>
      </dsp:nvSpPr>
      <dsp:spPr>
        <a:xfrm>
          <a:off x="0" y="4033018"/>
          <a:ext cx="7848600" cy="916595"/>
        </a:xfrm>
        <a:prstGeom prst="roundRect">
          <a:avLst>
            <a:gd name="adj" fmla="val 10000"/>
          </a:avLst>
        </a:prstGeom>
        <a:solidFill>
          <a:schemeClr val="accent3">
            <a:hueOff val="-6872335"/>
            <a:satOff val="-58371"/>
            <a:lumOff val="19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chemeClr val="tx1"/>
              </a:solidFill>
            </a:rPr>
            <a:t>Brainstorm, design, build, test……do it all over again and again</a:t>
          </a:r>
          <a:endParaRPr lang="en-US" sz="2500" b="1" kern="1200" dirty="0">
            <a:solidFill>
              <a:schemeClr val="tx1"/>
            </a:solidFill>
          </a:endParaRPr>
        </a:p>
      </dsp:txBody>
      <dsp:txXfrm>
        <a:off x="1661379" y="4033018"/>
        <a:ext cx="6187220" cy="916595"/>
      </dsp:txXfrm>
    </dsp:sp>
    <dsp:sp modelId="{4AC54335-83DF-4515-BD4A-DB3B990EE5F8}">
      <dsp:nvSpPr>
        <dsp:cNvPr id="0" name=""/>
        <dsp:cNvSpPr/>
      </dsp:nvSpPr>
      <dsp:spPr>
        <a:xfrm>
          <a:off x="228601" y="4124678"/>
          <a:ext cx="1295835" cy="7332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FFE53-DA15-4516-9374-2ACC68E66A92}">
      <dsp:nvSpPr>
        <dsp:cNvPr id="0" name=""/>
        <dsp:cNvSpPr/>
      </dsp:nvSpPr>
      <dsp:spPr>
        <a:xfrm>
          <a:off x="0" y="321599"/>
          <a:ext cx="81534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36459-3E2B-4647-84E8-C0EC84CB0CF9}">
      <dsp:nvSpPr>
        <dsp:cNvPr id="0" name=""/>
        <dsp:cNvSpPr/>
      </dsp:nvSpPr>
      <dsp:spPr>
        <a:xfrm>
          <a:off x="407670" y="100199"/>
          <a:ext cx="570738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Automotive Manufacturing Companies </a:t>
          </a:r>
          <a:endParaRPr lang="en-US" sz="1800" b="0" kern="1200" dirty="0">
            <a:latin typeface="Impact" pitchFamily="34" charset="0"/>
          </a:endParaRPr>
        </a:p>
      </dsp:txBody>
      <dsp:txXfrm>
        <a:off x="429286" y="121815"/>
        <a:ext cx="5664148" cy="399568"/>
      </dsp:txXfrm>
    </dsp:sp>
    <dsp:sp modelId="{D1C6B175-0E94-411C-B467-00A3163A52CF}">
      <dsp:nvSpPr>
        <dsp:cNvPr id="0" name=""/>
        <dsp:cNvSpPr/>
      </dsp:nvSpPr>
      <dsp:spPr>
        <a:xfrm>
          <a:off x="0" y="1002000"/>
          <a:ext cx="81534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57ACF-1B93-495C-96AD-F3B7783D6865}">
      <dsp:nvSpPr>
        <dsp:cNvPr id="0" name=""/>
        <dsp:cNvSpPr/>
      </dsp:nvSpPr>
      <dsp:spPr>
        <a:xfrm>
          <a:off x="407670" y="780600"/>
          <a:ext cx="570738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Professional Associations</a:t>
          </a:r>
        </a:p>
      </dsp:txBody>
      <dsp:txXfrm>
        <a:off x="429286" y="802216"/>
        <a:ext cx="5664148" cy="399568"/>
      </dsp:txXfrm>
    </dsp:sp>
    <dsp:sp modelId="{E430AF1C-A8A7-4FAC-B98C-0A61F5419D30}">
      <dsp:nvSpPr>
        <dsp:cNvPr id="0" name=""/>
        <dsp:cNvSpPr/>
      </dsp:nvSpPr>
      <dsp:spPr>
        <a:xfrm>
          <a:off x="0" y="1682400"/>
          <a:ext cx="81534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6E33B-4CEC-4261-8FF6-CF891274E576}">
      <dsp:nvSpPr>
        <dsp:cNvPr id="0" name=""/>
        <dsp:cNvSpPr/>
      </dsp:nvSpPr>
      <dsp:spPr>
        <a:xfrm>
          <a:off x="407670" y="1461000"/>
          <a:ext cx="570738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Auto Related Affiliate Companies (parts and funding)</a:t>
          </a:r>
        </a:p>
      </dsp:txBody>
      <dsp:txXfrm>
        <a:off x="429286" y="1482616"/>
        <a:ext cx="5664148" cy="399568"/>
      </dsp:txXfrm>
    </dsp:sp>
    <dsp:sp modelId="{5267E323-8273-4C74-AFD4-4A064B656543}">
      <dsp:nvSpPr>
        <dsp:cNvPr id="0" name=""/>
        <dsp:cNvSpPr/>
      </dsp:nvSpPr>
      <dsp:spPr>
        <a:xfrm>
          <a:off x="0" y="2362800"/>
          <a:ext cx="81534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D2433-04DA-4118-A5D4-BCAAEEF8B880}">
      <dsp:nvSpPr>
        <dsp:cNvPr id="0" name=""/>
        <dsp:cNvSpPr/>
      </dsp:nvSpPr>
      <dsp:spPr>
        <a:xfrm>
          <a:off x="407670" y="2141400"/>
          <a:ext cx="570738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Energy Companies</a:t>
          </a:r>
        </a:p>
      </dsp:txBody>
      <dsp:txXfrm>
        <a:off x="429286" y="2163016"/>
        <a:ext cx="5664148" cy="399568"/>
      </dsp:txXfrm>
    </dsp:sp>
    <dsp:sp modelId="{62C1DC5D-B903-4A59-9C62-D61F488154DD}">
      <dsp:nvSpPr>
        <dsp:cNvPr id="0" name=""/>
        <dsp:cNvSpPr/>
      </dsp:nvSpPr>
      <dsp:spPr>
        <a:xfrm>
          <a:off x="0" y="3043200"/>
          <a:ext cx="81534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B3F21-0F6D-45F8-B55C-4C88AE1FF644}">
      <dsp:nvSpPr>
        <dsp:cNvPr id="0" name=""/>
        <dsp:cNvSpPr/>
      </dsp:nvSpPr>
      <dsp:spPr>
        <a:xfrm>
          <a:off x="407670" y="2821800"/>
          <a:ext cx="570738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Orange County Department of Education</a:t>
          </a:r>
        </a:p>
      </dsp:txBody>
      <dsp:txXfrm>
        <a:off x="429286" y="2843416"/>
        <a:ext cx="5664148" cy="399568"/>
      </dsp:txXfrm>
    </dsp:sp>
    <dsp:sp modelId="{2D64FB05-6FB0-4FCA-B3A9-F93389920025}">
      <dsp:nvSpPr>
        <dsp:cNvPr id="0" name=""/>
        <dsp:cNvSpPr/>
      </dsp:nvSpPr>
      <dsp:spPr>
        <a:xfrm>
          <a:off x="0" y="3723600"/>
          <a:ext cx="81534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E45A2-486E-41AF-88FB-7879F50A2043}">
      <dsp:nvSpPr>
        <dsp:cNvPr id="0" name=""/>
        <dsp:cNvSpPr/>
      </dsp:nvSpPr>
      <dsp:spPr>
        <a:xfrm>
          <a:off x="407670" y="3502200"/>
          <a:ext cx="570738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SB70 Funding</a:t>
          </a:r>
        </a:p>
      </dsp:txBody>
      <dsp:txXfrm>
        <a:off x="429286" y="3523816"/>
        <a:ext cx="5664148" cy="399568"/>
      </dsp:txXfrm>
    </dsp:sp>
    <dsp:sp modelId="{5BBA50C3-69E6-4781-AACB-271255808FCA}">
      <dsp:nvSpPr>
        <dsp:cNvPr id="0" name=""/>
        <dsp:cNvSpPr/>
      </dsp:nvSpPr>
      <dsp:spPr>
        <a:xfrm>
          <a:off x="0" y="4404000"/>
          <a:ext cx="81534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4CD72-75C0-4121-A555-EA273F0CECB2}">
      <dsp:nvSpPr>
        <dsp:cNvPr id="0" name=""/>
        <dsp:cNvSpPr/>
      </dsp:nvSpPr>
      <dsp:spPr>
        <a:xfrm>
          <a:off x="407670" y="4182600"/>
          <a:ext cx="570738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Perkins Funding</a:t>
          </a:r>
        </a:p>
      </dsp:txBody>
      <dsp:txXfrm>
        <a:off x="429286" y="4204216"/>
        <a:ext cx="5664148" cy="399568"/>
      </dsp:txXfrm>
    </dsp:sp>
    <dsp:sp modelId="{98A0BA02-D243-4703-AB76-D2CD8862A493}">
      <dsp:nvSpPr>
        <dsp:cNvPr id="0" name=""/>
        <dsp:cNvSpPr/>
      </dsp:nvSpPr>
      <dsp:spPr>
        <a:xfrm>
          <a:off x="0" y="5084400"/>
          <a:ext cx="81534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4A1C0-A777-4E54-9D90-383A04D69A1B}">
      <dsp:nvSpPr>
        <dsp:cNvPr id="0" name=""/>
        <dsp:cNvSpPr/>
      </dsp:nvSpPr>
      <dsp:spPr>
        <a:xfrm>
          <a:off x="407670" y="4863000"/>
          <a:ext cx="570738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725" tIns="0" rIns="215725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ACT II Grant Funding</a:t>
          </a:r>
        </a:p>
      </dsp:txBody>
      <dsp:txXfrm>
        <a:off x="429286" y="4884616"/>
        <a:ext cx="5664148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2CC05-026E-4A90-BBB1-DD92BD00C784}">
      <dsp:nvSpPr>
        <dsp:cNvPr id="0" name=""/>
        <dsp:cNvSpPr/>
      </dsp:nvSpPr>
      <dsp:spPr>
        <a:xfrm>
          <a:off x="2916936" y="3635"/>
          <a:ext cx="3281553" cy="5899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Multiple School Districts</a:t>
          </a:r>
          <a:endParaRPr lang="en-US" sz="1800" b="0" kern="1200" dirty="0">
            <a:latin typeface="Impact" pitchFamily="34" charset="0"/>
          </a:endParaRPr>
        </a:p>
      </dsp:txBody>
      <dsp:txXfrm>
        <a:off x="2945735" y="32434"/>
        <a:ext cx="3223955" cy="532347"/>
      </dsp:txXfrm>
    </dsp:sp>
    <dsp:sp modelId="{5308B481-2A31-442C-8654-9295E00A54F5}">
      <dsp:nvSpPr>
        <dsp:cNvPr id="0" name=""/>
        <dsp:cNvSpPr/>
      </dsp:nvSpPr>
      <dsp:spPr>
        <a:xfrm>
          <a:off x="2916936" y="623078"/>
          <a:ext cx="3281553" cy="5899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Waivers</a:t>
          </a:r>
        </a:p>
      </dsp:txBody>
      <dsp:txXfrm>
        <a:off x="2945735" y="651877"/>
        <a:ext cx="3223955" cy="532347"/>
      </dsp:txXfrm>
    </dsp:sp>
    <dsp:sp modelId="{44E1408D-EC4A-40BD-A4A1-46B7363C73D7}">
      <dsp:nvSpPr>
        <dsp:cNvPr id="0" name=""/>
        <dsp:cNvSpPr/>
      </dsp:nvSpPr>
      <dsp:spPr>
        <a:xfrm>
          <a:off x="2916936" y="1242520"/>
          <a:ext cx="3281553" cy="5899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Gathering teachers offsite</a:t>
          </a:r>
        </a:p>
      </dsp:txBody>
      <dsp:txXfrm>
        <a:off x="2945735" y="1271319"/>
        <a:ext cx="3223955" cy="532347"/>
      </dsp:txXfrm>
    </dsp:sp>
    <dsp:sp modelId="{F1F578FA-7AF4-4B40-80BD-F03E8E5564A6}">
      <dsp:nvSpPr>
        <dsp:cNvPr id="0" name=""/>
        <dsp:cNvSpPr/>
      </dsp:nvSpPr>
      <dsp:spPr>
        <a:xfrm>
          <a:off x="2916936" y="1861963"/>
          <a:ext cx="3281553" cy="5899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UCI partner – time and travel</a:t>
          </a:r>
        </a:p>
      </dsp:txBody>
      <dsp:txXfrm>
        <a:off x="2945735" y="1890762"/>
        <a:ext cx="3223955" cy="532347"/>
      </dsp:txXfrm>
    </dsp:sp>
    <dsp:sp modelId="{FA2BE8A0-EACB-46BF-AF98-EA283691CCDE}">
      <dsp:nvSpPr>
        <dsp:cNvPr id="0" name=""/>
        <dsp:cNvSpPr/>
      </dsp:nvSpPr>
      <dsp:spPr>
        <a:xfrm>
          <a:off x="2916936" y="2481405"/>
          <a:ext cx="3281553" cy="5899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Overall costs and funding</a:t>
          </a:r>
        </a:p>
      </dsp:txBody>
      <dsp:txXfrm>
        <a:off x="2945735" y="2510204"/>
        <a:ext cx="3223955" cy="532347"/>
      </dsp:txXfrm>
    </dsp:sp>
    <dsp:sp modelId="{2EC94C45-5186-48AC-B5ED-10606613A994}">
      <dsp:nvSpPr>
        <dsp:cNvPr id="0" name=""/>
        <dsp:cNvSpPr/>
      </dsp:nvSpPr>
      <dsp:spPr>
        <a:xfrm>
          <a:off x="2916936" y="3100848"/>
          <a:ext cx="3281553" cy="5899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Equipment and supply needs</a:t>
          </a:r>
        </a:p>
      </dsp:txBody>
      <dsp:txXfrm>
        <a:off x="2945735" y="3129647"/>
        <a:ext cx="3223955" cy="532347"/>
      </dsp:txXfrm>
    </dsp:sp>
    <dsp:sp modelId="{43C9B26E-6CF3-4D90-B17A-E67A76F79725}">
      <dsp:nvSpPr>
        <dsp:cNvPr id="0" name=""/>
        <dsp:cNvSpPr/>
      </dsp:nvSpPr>
      <dsp:spPr>
        <a:xfrm>
          <a:off x="2916936" y="3720291"/>
          <a:ext cx="3281553" cy="5899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Judges, mentors, advisory board</a:t>
          </a:r>
        </a:p>
      </dsp:txBody>
      <dsp:txXfrm>
        <a:off x="2945735" y="3749090"/>
        <a:ext cx="3223955" cy="532347"/>
      </dsp:txXfrm>
    </dsp:sp>
    <dsp:sp modelId="{3A21687C-4C33-4734-8686-17D618DB19AC}">
      <dsp:nvSpPr>
        <dsp:cNvPr id="0" name=""/>
        <dsp:cNvSpPr/>
      </dsp:nvSpPr>
      <dsp:spPr>
        <a:xfrm>
          <a:off x="2916936" y="4339733"/>
          <a:ext cx="3281553" cy="5899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Rules: technical and safety</a:t>
          </a:r>
        </a:p>
      </dsp:txBody>
      <dsp:txXfrm>
        <a:off x="2945735" y="4368532"/>
        <a:ext cx="3223955" cy="532347"/>
      </dsp:txXfrm>
    </dsp:sp>
    <dsp:sp modelId="{4867B643-3CDE-4B15-B2A9-989625DF26D6}">
      <dsp:nvSpPr>
        <dsp:cNvPr id="0" name=""/>
        <dsp:cNvSpPr/>
      </dsp:nvSpPr>
      <dsp:spPr>
        <a:xfrm>
          <a:off x="2916936" y="4959176"/>
          <a:ext cx="3281553" cy="5899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Need a space to innovate and create</a:t>
          </a:r>
        </a:p>
      </dsp:txBody>
      <dsp:txXfrm>
        <a:off x="2945735" y="4987975"/>
        <a:ext cx="3223955" cy="532347"/>
      </dsp:txXfrm>
    </dsp:sp>
    <dsp:sp modelId="{CA86B271-4DF6-4048-9532-646EF7D1774E}">
      <dsp:nvSpPr>
        <dsp:cNvPr id="0" name=""/>
        <dsp:cNvSpPr/>
      </dsp:nvSpPr>
      <dsp:spPr>
        <a:xfrm>
          <a:off x="2916936" y="5578619"/>
          <a:ext cx="3281553" cy="5899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>
              <a:latin typeface="Impact" pitchFamily="34" charset="0"/>
            </a:rPr>
            <a:t>Build curriculum around this experience</a:t>
          </a:r>
        </a:p>
      </dsp:txBody>
      <dsp:txXfrm>
        <a:off x="2945735" y="5607418"/>
        <a:ext cx="3223955" cy="532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wrap="square" lIns="92228" tIns="46113" rIns="92228" bIns="4611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5" charset="0"/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wrap="square" lIns="92228" tIns="46113" rIns="92228" bIns="4611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D8F1EC8-FFD8-4DD0-BC50-8211553E8062}" type="datetime1">
              <a:rPr lang="en-US"/>
              <a:pPr>
                <a:defRPr/>
              </a:pPr>
              <a:t>3/11/2013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wrap="square" lIns="92228" tIns="46113" rIns="92228" bIns="461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5" charset="0"/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wrap="square" lIns="92228" tIns="46113" rIns="92228" bIns="461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8D6708D-DAC1-4A9F-8A9B-4004D9561D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09520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8" tIns="46113" rIns="92228" bIns="46113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-105" charset="0"/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8" tIns="46113" rIns="92228" bIns="46113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pitchFamily="-105" charset="0"/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8" tIns="46113" rIns="92228" bIns="461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8" tIns="46113" rIns="92228" bIns="46113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pitchFamily="-105" charset="0"/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28" tIns="46113" rIns="92228" bIns="46113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9611749C-8EC6-45FC-B12A-77C11DE639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115496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11749C-8EC6-45FC-B12A-77C11DE6399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" charset="0"/>
              <a:ea typeface="ＭＳ Ｐゴシック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5DAE7F2F-D773-48A9-B123-AB9A922D8D46}" type="slidenum">
              <a:rPr lang="en-US" sz="1200" b="0" smtClean="0"/>
              <a:pPr/>
              <a:t>13</a:t>
            </a:fld>
            <a:endParaRPr lang="en-US" sz="1200" b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11749C-8EC6-45FC-B12A-77C11DE6399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304800"/>
            <a:ext cx="5105400" cy="6553200"/>
          </a:xfrm>
          <a:prstGeom prst="rtTriangle">
            <a:avLst/>
          </a:prstGeom>
          <a:solidFill>
            <a:srgbClr val="E33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600200" y="-304800"/>
            <a:ext cx="9145588" cy="716280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rgbClr val="996633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2369273" y="155281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2764438" y="229333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25627-B5C2-4F72-9454-DC930D7AC5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100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092D-DB93-472D-B57A-9259965892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204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33527-EC10-4EFD-8BB1-2445D8FC72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4202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E868C-02AF-491A-BE64-CD3392A231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3101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0FFA4-3700-460B-9EFB-2A6C6141D2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1411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D5B89-1977-443A-AA24-12D83983D6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767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A6360-2CE5-48C8-B778-25DDCCBD2E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24525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ight Triangle 5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2495D3-970F-4581-B7EF-8250735697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70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5F831-C66F-400A-98AB-4782C8DCC9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50401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D281A-D53C-4C5E-BAB5-17EC98F8D89B}" type="datetime1">
              <a:rPr lang="en-US"/>
              <a:pPr>
                <a:defRPr/>
              </a:pPr>
              <a:t>3/11/2013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B98C4-9E7E-4FF7-85E3-A50CC3E073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257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D9811DC-DA74-47E0-8F20-E2F1123DEAD2}" type="datetime1">
              <a:rPr lang="en-US"/>
              <a:pPr>
                <a:defRPr/>
              </a:pPr>
              <a:t>3/11/2013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D1C5CFF-AE56-40E2-9D73-B3E53B74BE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304800"/>
            <a:ext cx="5105400" cy="6553200"/>
          </a:xfrm>
          <a:prstGeom prst="rtTriangle">
            <a:avLst/>
          </a:prstGeom>
          <a:solidFill>
            <a:srgbClr val="E33E31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209800" y="-838200"/>
            <a:ext cx="9145588" cy="769620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rgbClr val="996633">
              <a:alpha val="7764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38" r:id="rId9"/>
    <p:sldLayoutId id="214748424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285750" indent="-285750" algn="l" rtl="0" eaLnBrk="0" fontAlgn="base" hangingPunct="0">
        <a:spcBef>
          <a:spcPts val="3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522288" indent="-285750" algn="l" rtl="0" eaLnBrk="0" fontAlgn="base" hangingPunct="0">
        <a:spcBef>
          <a:spcPts val="3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750888" indent="-285750" algn="l" rtl="0" eaLnBrk="0" fontAlgn="base" hangingPunct="0">
        <a:spcBef>
          <a:spcPts val="3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971550" indent="-285750" algn="l" rtl="0" eaLnBrk="0" fontAlgn="base" hangingPunct="0">
        <a:spcBef>
          <a:spcPts val="3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file:///C:\Documents%20and%20Settings\VITAL%20LINK\Desktop\EDUCATING%20FOR%20CAREERS\UCI%20Energy%20Invitational%202012-1.wmv" TargetMode="External"/><Relationship Id="rId1" Type="http://schemas.openxmlformats.org/officeDocument/2006/relationships/tags" Target="../tags/tag1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diagramDrawing" Target="../diagrams/drawing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3.jpeg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VITAL%20LINK\Desktop\EDUCATING%20FOR%20CAREERS\NASA%20Johnson%20Style%20(Gangnam%20Style)%20Parody-1.wmv" TargetMode="External"/><Relationship Id="rId1" Type="http://schemas.openxmlformats.org/officeDocument/2006/relationships/tags" Target="../tags/tag2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 rot="19140000">
            <a:off x="2368550" y="1552575"/>
            <a:ext cx="5649913" cy="12049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2013 UCI PERFORMANCE Engineering PROJECT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 rot="19140000">
            <a:off x="2763838" y="2293938"/>
            <a:ext cx="6511925" cy="328612"/>
          </a:xfrm>
        </p:spPr>
        <p:txBody>
          <a:bodyPr/>
          <a:lstStyle/>
          <a:p>
            <a:pPr eaLnBrk="1" hangingPunct="1">
              <a:defRPr/>
            </a:pPr>
            <a:r>
              <a:rPr cap="none" dirty="0">
                <a:ea typeface="ＭＳ Ｐゴシック" charset="-128"/>
              </a:rPr>
              <a:t>MARCH 11</a:t>
            </a:r>
            <a:r>
              <a:rPr i="1" cap="none" dirty="0">
                <a:ea typeface="ＭＳ Ｐゴシック" charset="-128"/>
              </a:rPr>
              <a:t>, 2013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3"/>
          <p:cNvSpPr>
            <a:spLocks noGrp="1"/>
          </p:cNvSpPr>
          <p:nvPr>
            <p:ph sz="half" idx="2"/>
          </p:nvPr>
        </p:nvSpPr>
        <p:spPr>
          <a:xfrm>
            <a:off x="4700588" y="1096963"/>
            <a:ext cx="3200400" cy="371316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smtClean="0"/>
              <a:t>COLLEGES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/>
          </a:blip>
          <a:srcRect l="11250" t="46878" r="6042" b="-168"/>
          <a:stretch/>
        </p:blipFill>
        <p:spPr>
          <a:xfrm rot="279000">
            <a:off x="5430692" y="5142138"/>
            <a:ext cx="3629454" cy="1827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6200" y="762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Impact" pitchFamily="34" charset="0"/>
              </a:rPr>
              <a:t>PARTICIPATING TEAMS </a:t>
            </a:r>
            <a:endParaRPr lang="en-US" sz="3200" dirty="0">
              <a:latin typeface="Impac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75" b="32361"/>
          <a:stretch/>
        </p:blipFill>
        <p:spPr>
          <a:xfrm>
            <a:off x="0" y="21339"/>
            <a:ext cx="5362576" cy="6836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/>
          </a:blip>
          <a:srcRect t="21212"/>
          <a:stretch/>
        </p:blipFill>
        <p:spPr>
          <a:xfrm rot="159007">
            <a:off x="5334859" y="1753756"/>
            <a:ext cx="3789653" cy="2016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05400" y="0"/>
            <a:ext cx="2857500" cy="1730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/>
          </a:blip>
          <a:srcRect l="8750" t="20140" b="12916"/>
          <a:stretch/>
        </p:blipFill>
        <p:spPr>
          <a:xfrm>
            <a:off x="5362576" y="3562349"/>
            <a:ext cx="3734220" cy="1704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624463">
            <a:off x="7603038" y="-217"/>
            <a:ext cx="1857415" cy="1774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2011-12 RACE VIDEO</a:t>
            </a:r>
          </a:p>
        </p:txBody>
      </p:sp>
      <p:pic>
        <p:nvPicPr>
          <p:cNvPr id="4" name="UCI Energy Invitational 2012-1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304800" y="1143000"/>
            <a:ext cx="8534400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8914" y="76200"/>
            <a:ext cx="3000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Calibri" pitchFamily="34" charset="0"/>
              </a:rPr>
              <a:t>Time Trial</a:t>
            </a:r>
            <a:endParaRPr lang="en-US" sz="5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dirty="0" smtClean="0">
                <a:solidFill>
                  <a:schemeClr val="bg1"/>
                </a:solidFill>
              </a:rPr>
              <a:t>COMPARISON TO FSAE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325" y="1096963"/>
            <a:ext cx="3200400" cy="549275"/>
          </a:xfrm>
        </p:spPr>
        <p:txBody>
          <a:bodyPr/>
          <a:lstStyle/>
          <a:p>
            <a:pPr>
              <a:defRPr/>
            </a:pPr>
            <a:r>
              <a:rPr sz="1300" b="1" cap="none" dirty="0">
                <a:solidFill>
                  <a:schemeClr val="bg1"/>
                </a:solidFill>
                <a:ea typeface="ＭＳ Ｐゴシック" charset="-128"/>
              </a:rPr>
              <a:t>UCI PERFORMANCE ENGINEERING PROJECT</a:t>
            </a:r>
            <a:r>
              <a:rPr sz="1300" cap="none" dirty="0">
                <a:solidFill>
                  <a:schemeClr val="bg1"/>
                </a:solidFill>
                <a:ea typeface="ＭＳ Ｐゴシック" charset="-128"/>
              </a:rPr>
              <a:t>	</a:t>
            </a:r>
          </a:p>
        </p:txBody>
      </p:sp>
      <p:sp>
        <p:nvSpPr>
          <p:cNvPr id="22532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00"/>
            <a:ext cx="3219450" cy="3403600"/>
          </a:xfrm>
        </p:spPr>
        <p:txBody>
          <a:bodyPr/>
          <a:lstStyle/>
          <a:p>
            <a:pPr marL="0" indent="0"/>
            <a:r>
              <a:rPr lang="en-US" dirty="0" smtClean="0">
                <a:solidFill>
                  <a:schemeClr val="bg1"/>
                </a:solidFill>
              </a:rPr>
              <a:t>Timed trial</a:t>
            </a:r>
          </a:p>
          <a:p>
            <a:pPr marL="0" indent="0"/>
            <a:r>
              <a:rPr lang="en-US" dirty="0" smtClean="0">
                <a:solidFill>
                  <a:schemeClr val="bg1"/>
                </a:solidFill>
              </a:rPr>
              <a:t>50% energy efficiency and 50% performance</a:t>
            </a:r>
          </a:p>
          <a:p>
            <a:pPr marL="0" indent="0"/>
            <a:r>
              <a:rPr lang="en-US" dirty="0" smtClean="0">
                <a:solidFill>
                  <a:schemeClr val="bg1"/>
                </a:solidFill>
              </a:rPr>
              <a:t>Go as far and as fast as you can with a finite amount of energy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588" y="1096963"/>
            <a:ext cx="3200400" cy="549275"/>
          </a:xfrm>
        </p:spPr>
        <p:txBody>
          <a:bodyPr/>
          <a:lstStyle/>
          <a:p>
            <a:pPr>
              <a:defRPr/>
            </a:pPr>
            <a:r>
              <a:rPr b="1" cap="none" dirty="0">
                <a:ea typeface="ＭＳ Ｐゴシック" charset="-128"/>
              </a:rPr>
              <a:t>FSAE</a:t>
            </a:r>
          </a:p>
        </p:txBody>
      </p:sp>
      <p:sp>
        <p:nvSpPr>
          <p:cNvPr id="22534" name="Content Placeholder 5"/>
          <p:cNvSpPr>
            <a:spLocks noGrp="1"/>
          </p:cNvSpPr>
          <p:nvPr>
            <p:ph sz="quarter" idx="4"/>
          </p:nvPr>
        </p:nvSpPr>
        <p:spPr>
          <a:xfrm>
            <a:off x="4700588" y="1701800"/>
            <a:ext cx="3200400" cy="3108325"/>
          </a:xfrm>
        </p:spPr>
        <p:txBody>
          <a:bodyPr/>
          <a:lstStyle/>
          <a:p>
            <a:pPr marL="0" indent="0"/>
            <a:r>
              <a:rPr lang="en-US" dirty="0" smtClean="0"/>
              <a:t>Dynamic event</a:t>
            </a:r>
          </a:p>
          <a:p>
            <a:pPr marL="0" indent="0"/>
            <a:r>
              <a:rPr lang="en-US" dirty="0" smtClean="0"/>
              <a:t>90% performance and a 10% cursory look at efficiency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25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9220200" cy="861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445"/>
          <a:stretch>
            <a:fillRect/>
          </a:stretch>
        </p:blipFill>
        <p:spPr bwMode="auto">
          <a:xfrm>
            <a:off x="-28575" y="-152400"/>
            <a:ext cx="9172575" cy="727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cap="none" dirty="0" smtClean="0">
                <a:solidFill>
                  <a:schemeClr val="bg1"/>
                </a:solidFill>
              </a:rPr>
              <a:t>STEM EXPO– APRIL 2013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822325" y="1100138"/>
            <a:ext cx="4206875" cy="5224462"/>
          </a:xfrm>
        </p:spPr>
        <p:txBody>
          <a:bodyPr/>
          <a:lstStyle/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Held </a:t>
            </a:r>
            <a:r>
              <a:rPr lang="en-US" sz="2000" dirty="0" smtClean="0">
                <a:solidFill>
                  <a:schemeClr val="bg1"/>
                </a:solidFill>
              </a:rPr>
              <a:t>at OC Fairgrounds and Event </a:t>
            </a:r>
            <a:r>
              <a:rPr lang="en-US" sz="2000" dirty="0" smtClean="0">
                <a:solidFill>
                  <a:schemeClr val="bg1"/>
                </a:solidFill>
              </a:rPr>
              <a:t>Center</a:t>
            </a:r>
          </a:p>
          <a:p>
            <a:pPr eaLnBrk="1" hangingPunct="1">
              <a:buFont typeface="Arial" charset="0"/>
              <a:buChar char="•"/>
            </a:pPr>
            <a:endParaRPr lang="en-US" sz="900" dirty="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Open </a:t>
            </a:r>
            <a:r>
              <a:rPr lang="en-US" sz="2000" dirty="0" smtClean="0">
                <a:solidFill>
                  <a:schemeClr val="bg1"/>
                </a:solidFill>
              </a:rPr>
              <a:t>to the public</a:t>
            </a:r>
          </a:p>
          <a:p>
            <a:pPr eaLnBrk="1" hangingPunct="1"/>
            <a:endParaRPr lang="en-US" sz="900" dirty="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Vehicles </a:t>
            </a:r>
            <a:r>
              <a:rPr lang="en-US" sz="2000" dirty="0" smtClean="0">
                <a:solidFill>
                  <a:schemeClr val="bg1"/>
                </a:solidFill>
              </a:rPr>
              <a:t>on display for 3 days</a:t>
            </a:r>
          </a:p>
          <a:p>
            <a:pPr eaLnBrk="1" hangingPunct="1"/>
            <a:endParaRPr lang="en-US" sz="900" dirty="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Static </a:t>
            </a:r>
            <a:r>
              <a:rPr lang="en-US" sz="2000" dirty="0" smtClean="0">
                <a:solidFill>
                  <a:schemeClr val="bg1"/>
                </a:solidFill>
              </a:rPr>
              <a:t>judging and student presentations of Design </a:t>
            </a:r>
            <a:r>
              <a:rPr lang="en-US" sz="2000" dirty="0" smtClean="0">
                <a:solidFill>
                  <a:schemeClr val="bg1"/>
                </a:solidFill>
              </a:rPr>
              <a:t>Briefs</a:t>
            </a:r>
          </a:p>
          <a:p>
            <a:pPr eaLnBrk="1" hangingPunct="1">
              <a:buFont typeface="Arial" charset="0"/>
              <a:buChar char="•"/>
            </a:pPr>
            <a:endParaRPr lang="en-US" sz="900" dirty="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Judged </a:t>
            </a:r>
            <a:r>
              <a:rPr lang="en-US" sz="2000" dirty="0" smtClean="0">
                <a:solidFill>
                  <a:schemeClr val="bg1"/>
                </a:solidFill>
              </a:rPr>
              <a:t>by industry volunteers using a rubric 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sz="900" dirty="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Judging </a:t>
            </a:r>
            <a:r>
              <a:rPr lang="en-US" sz="2000" dirty="0" smtClean="0">
                <a:solidFill>
                  <a:schemeClr val="bg1"/>
                </a:solidFill>
              </a:rPr>
              <a:t>based on design, safety, technical creativity, written Design Brief, oral  &amp; visual </a:t>
            </a:r>
            <a:r>
              <a:rPr lang="en-US" sz="2000" dirty="0" smtClean="0">
                <a:solidFill>
                  <a:schemeClr val="bg1"/>
                </a:solidFill>
              </a:rPr>
              <a:t>presentation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22534" name="Picture 6" descr="http://vitallink.smugmug.com/Events/STEM-DMA-Showcase-2012/i-23hpvcv/0/L/DSCN4723-L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308600" y="1066800"/>
            <a:ext cx="3556000" cy="2667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6" name="Picture 8" descr="http://vitallink.smugmug.com/Events/STEM-DMA-Showcase-2012/i-hDQ9BSd/0/S/DSCN4725-S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 flipH="1">
            <a:off x="5318125" y="3905250"/>
            <a:ext cx="3556000" cy="2857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custDataLst>
      <p:tags r:id="rId1"/>
    </p:custData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cap="none" dirty="0" smtClean="0">
                <a:solidFill>
                  <a:schemeClr val="bg1"/>
                </a:solidFill>
              </a:rPr>
              <a:t>UCI ENERGY INVITATIONAL – MAY 2013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822325" y="1100138"/>
            <a:ext cx="3749675" cy="35798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All </a:t>
            </a:r>
            <a:r>
              <a:rPr lang="en-US" sz="2000" dirty="0" smtClean="0">
                <a:solidFill>
                  <a:schemeClr val="bg1"/>
                </a:solidFill>
              </a:rPr>
              <a:t>day </a:t>
            </a:r>
            <a:r>
              <a:rPr lang="en-US" sz="2000" dirty="0" smtClean="0">
                <a:solidFill>
                  <a:schemeClr val="bg1"/>
                </a:solidFill>
              </a:rPr>
              <a:t>event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Open </a:t>
            </a:r>
            <a:r>
              <a:rPr lang="en-US" sz="2000" dirty="0" smtClean="0">
                <a:solidFill>
                  <a:schemeClr val="bg1"/>
                </a:solidFill>
              </a:rPr>
              <a:t>to the public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Timed </a:t>
            </a:r>
            <a:r>
              <a:rPr lang="en-US" sz="2000" dirty="0" smtClean="0">
                <a:solidFill>
                  <a:schemeClr val="bg1"/>
                </a:solidFill>
              </a:rPr>
              <a:t>trial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Elimination </a:t>
            </a:r>
            <a:r>
              <a:rPr lang="en-US" sz="2000" dirty="0" smtClean="0">
                <a:solidFill>
                  <a:schemeClr val="bg1"/>
                </a:solidFill>
              </a:rPr>
              <a:t>rounds in morning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Championship </a:t>
            </a:r>
            <a:r>
              <a:rPr lang="en-US" sz="2000" dirty="0" smtClean="0">
                <a:solidFill>
                  <a:schemeClr val="bg1"/>
                </a:solidFill>
              </a:rPr>
              <a:t>rounds in afternoon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1400" dirty="0" smtClean="0"/>
          </a:p>
        </p:txBody>
      </p:sp>
      <p:pic>
        <p:nvPicPr>
          <p:cNvPr id="23560" name="Picture 8" descr="http://vitallink.smugmug.com/Events/Energy-Invitational-2012/i-f8mj8Pj/0/M/DSC00697-M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410200" y="838200"/>
            <a:ext cx="33528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2534" name="Picture 6" descr="J:\_CURRICULUM\UCI Energy Invitational Project\2012-2013\Pictures\DSC00818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343400" y="3810000"/>
            <a:ext cx="3581400" cy="2686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custDataLst>
      <p:tags r:id="rId1"/>
    </p:custData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ADAMS MOTORSPORTS PARK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914400"/>
            <a:ext cx="9499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7" descr="http://vitallink.smugmug.com/Events/Energy-Invitational-2012/i-NjbFfbz/0/M/DSC00795-M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0" y="381000"/>
            <a:ext cx="4826000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4580" name="Picture 9" descr="http://vitallink.smugmug.com/Events/Energy-Invitational-2012/i-sdrvxD2/0/L/DSC00503-L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800600" y="381000"/>
            <a:ext cx="41910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4581" name="Picture 11" descr="http://vitallink.smugmug.com/Events/Energy-Invitational-2012/i-rdR2XfL/0/L/DSC00278-L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0" y="3657600"/>
            <a:ext cx="482600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4582" name="Picture 13" descr="http://vitallink.smugmug.com/Events/Energy-Invitational-2012/i-H4pMKR2/0/L/DSC00286-L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4876800" y="3657600"/>
            <a:ext cx="4191000" cy="26384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86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576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267201" y="1131888"/>
            <a:ext cx="4953000" cy="4537075"/>
          </a:xfrm>
        </p:spPr>
        <p:txBody>
          <a:bodyPr/>
          <a:lstStyle/>
          <a:p>
            <a:pPr marL="0" lvl="1" indent="0">
              <a:buFont typeface="Arial" charset="0"/>
              <a:buNone/>
              <a:defRPr/>
            </a:pPr>
            <a:endParaRPr lang="en-US" i="1" dirty="0" smtClean="0">
              <a:latin typeface="+mj-lt"/>
            </a:endParaRP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Technical reading and writing</a:t>
            </a: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Systems Testing and Analysis</a:t>
            </a: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STEAM Integration and Application</a:t>
            </a: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3D Printing</a:t>
            </a: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CAD – Solidworks/Inventor</a:t>
            </a: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Welding</a:t>
            </a: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Electrical engineering</a:t>
            </a: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Mechanical engineering</a:t>
            </a: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Energy  sources and energy management</a:t>
            </a: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Structures and materials</a:t>
            </a: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Fluid mechanics</a:t>
            </a:r>
          </a:p>
          <a:p>
            <a:pPr lvl="1">
              <a:defRPr/>
            </a:pPr>
            <a:r>
              <a:rPr lang="en-US" sz="2000" dirty="0" smtClean="0">
                <a:latin typeface="+mj-lt"/>
              </a:rPr>
              <a:t>Business Management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228600" y="1828800"/>
            <a:ext cx="3810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n-US" dirty="0"/>
              <a:t>Design Brief – </a:t>
            </a:r>
            <a:r>
              <a:rPr lang="en-US" sz="1800" i="1" dirty="0"/>
              <a:t>“We do not learn from experience, we learn from reflecting on experience.</a:t>
            </a:r>
            <a:r>
              <a:rPr lang="en-US" i="1" dirty="0"/>
              <a:t>”  </a:t>
            </a:r>
          </a:p>
          <a:p>
            <a:pPr lvl="1"/>
            <a:endParaRPr lang="en-US" sz="1800" i="1" dirty="0"/>
          </a:p>
          <a:p>
            <a:pPr lvl="1"/>
            <a:r>
              <a:rPr lang="en-US" sz="1800" i="1" dirty="0"/>
              <a:t>John Dewey</a:t>
            </a:r>
          </a:p>
        </p:txBody>
      </p:sp>
      <p:pic>
        <p:nvPicPr>
          <p:cNvPr id="28679" name="Picture 7" descr="J:\_CURRICULUM\UCI Energy Invitational Project\2012-2013\Pictures\Ron Ponce\DSCN08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94" b="12843"/>
          <a:stretch/>
        </p:blipFill>
        <p:spPr bwMode="auto">
          <a:xfrm rot="21092970">
            <a:off x="647157" y="4448174"/>
            <a:ext cx="3411538" cy="180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916"/>
          <a:stretch/>
        </p:blipFill>
        <p:spPr>
          <a:xfrm>
            <a:off x="0" y="-22323"/>
            <a:ext cx="9144000" cy="6861273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0" y="2895600"/>
            <a:ext cx="3048000" cy="1600200"/>
          </a:xfrm>
          <a:prstGeom prst="snip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Understanding of Engineering and STEM careers and educational opportunities</a:t>
            </a:r>
            <a:endParaRPr lang="en-US" sz="1800" dirty="0"/>
          </a:p>
        </p:txBody>
      </p:sp>
      <p:sp>
        <p:nvSpPr>
          <p:cNvPr id="8" name="Snip Diagonal Corner Rectangle 7"/>
          <p:cNvSpPr/>
          <p:nvPr/>
        </p:nvSpPr>
        <p:spPr>
          <a:xfrm>
            <a:off x="0" y="5105400"/>
            <a:ext cx="2286000" cy="1447800"/>
          </a:xfrm>
          <a:prstGeom prst="snip2Diag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/>
              <a:t>Increased enrollment in engineering related courses</a:t>
            </a:r>
          </a:p>
        </p:txBody>
      </p:sp>
      <p:sp>
        <p:nvSpPr>
          <p:cNvPr id="9" name="Snip Diagonal Corner Rectangle 8"/>
          <p:cNvSpPr/>
          <p:nvPr/>
        </p:nvSpPr>
        <p:spPr>
          <a:xfrm>
            <a:off x="6172199" y="2895600"/>
            <a:ext cx="2971799" cy="1600200"/>
          </a:xfrm>
          <a:prstGeom prst="snip2Diag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/>
              <a:t>Soft Skills – teamwork, reliability, leadership, time management</a:t>
            </a:r>
          </a:p>
        </p:txBody>
      </p:sp>
      <p:sp>
        <p:nvSpPr>
          <p:cNvPr id="10" name="Snip Diagonal Corner Rectangle 9"/>
          <p:cNvSpPr/>
          <p:nvPr/>
        </p:nvSpPr>
        <p:spPr>
          <a:xfrm>
            <a:off x="6943724" y="5257800"/>
            <a:ext cx="2200275" cy="1447800"/>
          </a:xfrm>
          <a:prstGeom prst="snip2Diag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/>
              <a:t>Communication and Presentation Skills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MANAGEMENT TEAM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-76200" y="838200"/>
          <a:ext cx="9601200" cy="612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238"/>
          <a:stretch>
            <a:fillRect/>
          </a:stretch>
        </p:blipFill>
        <p:spPr bwMode="auto">
          <a:xfrm>
            <a:off x="1393825" y="5334000"/>
            <a:ext cx="2235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96202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220200" cy="7659291"/>
            <a:chOff x="762000" y="2286000"/>
            <a:chExt cx="8500484" cy="76592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7916"/>
            <a:stretch/>
          </p:blipFill>
          <p:spPr>
            <a:xfrm>
              <a:off x="762000" y="2286000"/>
              <a:ext cx="8500484" cy="765929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447800" y="2438400"/>
              <a:ext cx="67055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0" dirty="0">
                  <a:solidFill>
                    <a:schemeClr val="bg1"/>
                  </a:solidFill>
                  <a:latin typeface="Impact" pitchFamily="34" charset="0"/>
                </a:rPr>
                <a:t>INDUSTRY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71600" y="3200400"/>
              <a:ext cx="6781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0" dirty="0">
                  <a:solidFill>
                    <a:schemeClr val="bg1"/>
                  </a:solidFill>
                  <a:latin typeface="Impact" pitchFamily="34" charset="0"/>
                </a:rPr>
                <a:t>ADVISORY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24000" y="4114205"/>
              <a:ext cx="6705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0" dirty="0">
                  <a:solidFill>
                    <a:schemeClr val="bg1"/>
                  </a:solidFill>
                  <a:latin typeface="Impact" pitchFamily="34" charset="0"/>
                </a:rPr>
                <a:t>COUNCIL</a:t>
              </a:r>
            </a:p>
          </p:txBody>
        </p:sp>
      </p:grp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09600" y="4267200"/>
            <a:ext cx="3619500" cy="415766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800" b="0" dirty="0" smtClean="0">
                <a:latin typeface="Impact" pitchFamily="34" charset="0"/>
              </a:rPr>
              <a:t>Automotive Manufacturing Companies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 smtClean="0">
                <a:latin typeface="Impact" pitchFamily="34" charset="0"/>
              </a:rPr>
              <a:t>Auto Related Affiliate Companies 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 smtClean="0">
                <a:latin typeface="Impact" pitchFamily="34" charset="0"/>
              </a:rPr>
              <a:t>College/University Representatives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 smtClean="0">
                <a:latin typeface="Impact" pitchFamily="34" charset="0"/>
              </a:rPr>
              <a:t>Project Management Team </a:t>
            </a:r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42925" y="3076575"/>
            <a:ext cx="2971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latin typeface="Impact" pitchFamily="34" charset="0"/>
              </a:rPr>
              <a:t>MEMBERS: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3076575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Impact" pitchFamily="34" charset="0"/>
              </a:rPr>
              <a:t>PURPOSE</a:t>
            </a:r>
            <a:r>
              <a:rPr lang="en-US" sz="3200" b="0" dirty="0" smtClean="0">
                <a:latin typeface="Impact" pitchFamily="34" charset="0"/>
              </a:rPr>
              <a:t>:</a:t>
            </a:r>
            <a:endParaRPr lang="en-US" sz="3200" b="0" dirty="0">
              <a:latin typeface="Impact" pitchFamily="34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4154507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410200" y="4200525"/>
            <a:ext cx="361950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charset="0"/>
              <a:defRPr sz="1600" b="1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285750" indent="-2857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522288" indent="-2857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750888" indent="-2857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971550" indent="-2857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1800" b="0" dirty="0">
                <a:latin typeface="Impact" pitchFamily="34" charset="0"/>
                <a:ea typeface="ＭＳ Ｐゴシック" pitchFamily="34" charset="-128"/>
              </a:rPr>
              <a:t>Guidance and Strategic Planning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latin typeface="Impact" pitchFamily="34" charset="0"/>
                <a:ea typeface="ＭＳ Ｐゴシック" pitchFamily="34" charset="-128"/>
              </a:rPr>
              <a:t>Networking</a:t>
            </a: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latin typeface="Impact" pitchFamily="34" charset="0"/>
                <a:ea typeface="ＭＳ Ｐゴシック" pitchFamily="34" charset="-128"/>
              </a:rPr>
              <a:t>Funding</a:t>
            </a:r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625433" y="3048000"/>
            <a:ext cx="0" cy="3886200"/>
          </a:xfrm>
          <a:prstGeom prst="line">
            <a:avLst/>
          </a:prstGeom>
          <a:ln>
            <a:prstDash val="lg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sponsors </a:t>
            </a:r>
            <a:r>
              <a:rPr lang="en-US" dirty="0"/>
              <a:t>and/or </a:t>
            </a:r>
            <a:r>
              <a:rPr lang="en-US" dirty="0" smtClean="0"/>
              <a:t>members </a:t>
            </a:r>
            <a:r>
              <a:rPr lang="en-US" dirty="0"/>
              <a:t>of the project’s Industry Advisory Council:</a:t>
            </a:r>
          </a:p>
        </p:txBody>
      </p:sp>
      <p:pic>
        <p:nvPicPr>
          <p:cNvPr id="3174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18288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10" descr="J:\_CURRICULUM\UCI Energy Invitational Project\Banner\11039812-imn-logo-3c-rg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8" y="3030538"/>
            <a:ext cx="2947987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1" descr="J:\_CURRICULUM\UCI Energy Invitational Project\Banner\mini Coop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1162050"/>
            <a:ext cx="2924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 descr="J:\_CURRICULUM\UCI Energy Invitational Project\Banner\Porsch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604"/>
          <a:stretch>
            <a:fillRect/>
          </a:stretch>
        </p:blipFill>
        <p:spPr bwMode="auto">
          <a:xfrm>
            <a:off x="6637338" y="1128713"/>
            <a:ext cx="1693862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3" descr="J:\_CURRICULUM\UCI Energy Invitational Project\Banner\Toyot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388" y="4648200"/>
            <a:ext cx="20669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4" descr="J:\_CURRICULUM\UCI Energy Invitational Project\Banner\Volv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943225"/>
            <a:ext cx="22860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5" descr="J:\_CURRICULUM\UCI Energy Invitational Project\Banner\VW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632075"/>
            <a:ext cx="2141538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6" descr="J:\_CURRICULUM\UCI Energy Invitational Project\Banner\Econo-Lube-N-Tune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145088"/>
            <a:ext cx="571341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0" name="Title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400" cap="none" dirty="0" smtClean="0">
                <a:solidFill>
                  <a:schemeClr val="bg1"/>
                </a:solidFill>
                <a:latin typeface="Impact" pitchFamily="34" charset="0"/>
              </a:rPr>
              <a:t>PROJECT COSTS</a:t>
            </a:r>
          </a:p>
        </p:txBody>
      </p:sp>
      <p:sp>
        <p:nvSpPr>
          <p:cNvPr id="32771" name="Content Placeholder 8"/>
          <p:cNvSpPr>
            <a:spLocks noGrp="1"/>
          </p:cNvSpPr>
          <p:nvPr>
            <p:ph idx="1"/>
          </p:nvPr>
        </p:nvSpPr>
        <p:spPr>
          <a:xfrm>
            <a:off x="4419600" y="1449388"/>
            <a:ext cx="5029199" cy="357981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Impact" pitchFamily="34" charset="0"/>
              </a:rPr>
              <a:t>Purchase a kit</a:t>
            </a:r>
          </a:p>
          <a:p>
            <a:pPr>
              <a:buFont typeface="Arial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Impact" pitchFamily="34" charset="0"/>
              </a:rPr>
              <a:t>Build from ground up</a:t>
            </a:r>
          </a:p>
          <a:p>
            <a:pPr>
              <a:buFont typeface="Arial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Impact" pitchFamily="34" charset="0"/>
              </a:rPr>
              <a:t>Modify an existing vehicle</a:t>
            </a:r>
          </a:p>
          <a:p>
            <a:pPr>
              <a:buFont typeface="Arial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Impact" pitchFamily="34" charset="0"/>
              </a:rPr>
              <a:t>Safety suits, shoes, neck guards, helmets, gloves</a:t>
            </a:r>
          </a:p>
          <a:p>
            <a:pPr>
              <a:buFont typeface="Arial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Impact" pitchFamily="34" charset="0"/>
              </a:rPr>
              <a:t>5 Point Safety Harnesses and Arm Restraints</a:t>
            </a:r>
          </a:p>
          <a:p>
            <a:pPr>
              <a:buFont typeface="Arial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Impact" pitchFamily="34" charset="0"/>
              </a:rPr>
              <a:t>Insurance</a:t>
            </a:r>
          </a:p>
          <a:p>
            <a:pPr>
              <a:buFont typeface="Arial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Impact" pitchFamily="34" charset="0"/>
              </a:rPr>
              <a:t>Event and Meeting Costs – racetrack rental, equipment, food, etc.</a:t>
            </a:r>
          </a:p>
          <a:p>
            <a:pPr>
              <a:buFont typeface="Arial" charset="0"/>
              <a:buChar char="•"/>
            </a:pPr>
            <a:r>
              <a:rPr lang="en-US" b="0" dirty="0" smtClean="0">
                <a:solidFill>
                  <a:schemeClr val="bg1"/>
                </a:solidFill>
                <a:latin typeface="Impact" pitchFamily="34" charset="0"/>
              </a:rPr>
              <a:t>Subs, buses, vehicle transport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6200" y="19050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 pitchFamily="34" charset="0"/>
              </a:rPr>
              <a:t>Vehicle: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177663"/>
            <a:ext cx="3733800" cy="23755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09" r="9463" b="10067"/>
          <a:stretch/>
        </p:blipFill>
        <p:spPr>
          <a:xfrm rot="10800000">
            <a:off x="6705600" y="4724399"/>
            <a:ext cx="2176819" cy="1828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dirty="0" smtClean="0">
                <a:solidFill>
                  <a:schemeClr val="bg1"/>
                </a:solidFill>
                <a:latin typeface="Impact" pitchFamily="34" charset="0"/>
              </a:rPr>
              <a:t>FUNDING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1184191595"/>
              </p:ext>
            </p:extLst>
          </p:nvPr>
        </p:nvGraphicFramePr>
        <p:xfrm>
          <a:off x="533400" y="990600"/>
          <a:ext cx="81534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xfrm>
            <a:off x="762000" y="152400"/>
            <a:ext cx="7521575" cy="5492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cap="none" dirty="0" smtClean="0">
                <a:solidFill>
                  <a:schemeClr val="bg1"/>
                </a:solidFill>
                <a:latin typeface="Impact" pitchFamily="34" charset="0"/>
              </a:rPr>
              <a:t>PROJECT OBSTACLES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087507747"/>
              </p:ext>
            </p:extLst>
          </p:nvPr>
        </p:nvGraphicFramePr>
        <p:xfrm>
          <a:off x="-19050" y="685800"/>
          <a:ext cx="9115425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-114301"/>
            <a:ext cx="4953000" cy="6972301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67200" y="3200400"/>
            <a:ext cx="8524876" cy="12787313"/>
          </a:xfrm>
          <a:prstGeom prst="rect">
            <a:avLst/>
          </a:prstGeom>
          <a:noFill/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9354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7924800" cy="930275"/>
          </a:xfrm>
        </p:spPr>
        <p:txBody>
          <a:bodyPr/>
          <a:lstStyle/>
          <a:p>
            <a:pPr algn="ctr">
              <a:defRPr/>
            </a:pPr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THE STUDENTS ARE A LITTLE DIFFERENT FROM OUR GENERATION!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838200" y="2209800"/>
            <a:ext cx="7521575" cy="3079750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 smtClean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ASA Johnson Style (Gangnam Style) Parody-1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228600" y="990600"/>
            <a:ext cx="8669866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5543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325" y="1100138"/>
            <a:ext cx="7521575" cy="4157662"/>
          </a:xfrm>
        </p:spPr>
        <p:txBody>
          <a:bodyPr/>
          <a:lstStyle/>
          <a:p>
            <a:endParaRPr lang="en-US" sz="3600" dirty="0" smtClean="0"/>
          </a:p>
          <a:p>
            <a:r>
              <a:rPr lang="en-US" sz="3600" dirty="0" smtClean="0"/>
              <a:t>Jean Gaudreau</a:t>
            </a:r>
          </a:p>
          <a:p>
            <a:r>
              <a:rPr lang="en-US" sz="3600" dirty="0" smtClean="0"/>
              <a:t>jgaudreau@ocde.us</a:t>
            </a:r>
          </a:p>
          <a:p>
            <a:endParaRPr lang="en-US" sz="3600" dirty="0" smtClean="0"/>
          </a:p>
          <a:p>
            <a:r>
              <a:rPr lang="en-US" sz="3600" dirty="0" smtClean="0"/>
              <a:t>Kathy Johnson</a:t>
            </a:r>
          </a:p>
          <a:p>
            <a:r>
              <a:rPr lang="en-US" sz="3600" dirty="0" smtClean="0"/>
              <a:t>Kathy @</a:t>
            </a:r>
            <a:r>
              <a:rPr lang="en-US" sz="3600" dirty="0" err="1" smtClean="0"/>
              <a:t>vitallinkoc.org</a:t>
            </a:r>
            <a:endParaRPr lang="en-US" sz="3600" dirty="0" smtClean="0"/>
          </a:p>
          <a:p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5943" y="2693130"/>
            <a:ext cx="1938425" cy="1678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300" y="5562600"/>
            <a:ext cx="1292597" cy="99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6393" name="Picture 9" descr="ronn scorpion hydrogen sports car concep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2645">
            <a:off x="7442708" y="4988987"/>
            <a:ext cx="1765174" cy="1421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27" b="44167"/>
          <a:stretch/>
        </p:blipFill>
        <p:spPr>
          <a:xfrm>
            <a:off x="1066800" y="-152400"/>
            <a:ext cx="6557875" cy="7010400"/>
          </a:xfrm>
          <a:prstGeom prst="rect">
            <a:avLst/>
          </a:prstGeom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77159">
            <a:off x="-102629" y="724149"/>
            <a:ext cx="1707005" cy="968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0551" y="1828800"/>
            <a:ext cx="2545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Impact" pitchFamily="34" charset="0"/>
              </a:rPr>
              <a:t>REAL-WORLD  CHA</a:t>
            </a:r>
            <a:r>
              <a:rPr lang="en-US" sz="1800" dirty="0">
                <a:latin typeface="Impact" pitchFamily="34" charset="0"/>
              </a:rPr>
              <a:t>LL</a:t>
            </a:r>
            <a:r>
              <a:rPr lang="en-US" sz="1800" b="0" dirty="0">
                <a:latin typeface="Impact" pitchFamily="34" charset="0"/>
              </a:rPr>
              <a:t>ENGE:</a:t>
            </a:r>
          </a:p>
          <a:p>
            <a:pPr algn="ctr"/>
            <a:endParaRPr lang="en-US" b="0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2249269"/>
            <a:ext cx="25264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latin typeface="Impact" pitchFamily="34" charset="0"/>
              </a:rPr>
              <a:t>High School </a:t>
            </a:r>
            <a:endParaRPr lang="en-US" sz="1800" b="0" dirty="0" smtClean="0">
              <a:latin typeface="Impact" pitchFamily="34" charset="0"/>
            </a:endParaRPr>
          </a:p>
          <a:p>
            <a:endParaRPr lang="en-US" sz="1000" b="0" dirty="0">
              <a:latin typeface="Impact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0" dirty="0">
                <a:latin typeface="Impact" pitchFamily="34" charset="0"/>
              </a:rPr>
              <a:t>College and University Teams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6774" y="1828800"/>
            <a:ext cx="2333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Impact" pitchFamily="34" charset="0"/>
              </a:rPr>
              <a:t>PARTICIPATION: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43425" y="2362200"/>
            <a:ext cx="28625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800" b="0" dirty="0">
                <a:latin typeface="Impact" pitchFamily="34" charset="0"/>
              </a:rPr>
              <a:t>4th year for project for College </a:t>
            </a:r>
            <a:r>
              <a:rPr lang="en-US" sz="1800" b="0" dirty="0" smtClean="0">
                <a:latin typeface="Impact" pitchFamily="34" charset="0"/>
              </a:rPr>
              <a:t>and University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b="0" dirty="0">
              <a:latin typeface="Impact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800" b="0" dirty="0">
                <a:latin typeface="Impact" pitchFamily="34" charset="0"/>
              </a:rPr>
              <a:t>2nd year for High School</a:t>
            </a:r>
          </a:p>
          <a:p>
            <a:endParaRPr lang="en-US" dirty="0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6018" y="-161925"/>
            <a:ext cx="1857031" cy="2131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400" y="3787200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Impact" pitchFamily="34" charset="0"/>
              </a:rPr>
              <a:t>Teams build an energy efficient vehicle</a:t>
            </a:r>
          </a:p>
          <a:p>
            <a:endParaRPr lang="en-US" sz="16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4076422"/>
            <a:ext cx="5534368" cy="1867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5"/>
              </a:spcAft>
              <a:buFont typeface="Arial" pitchFamily="34" charset="0"/>
              <a:buChar char="•"/>
            </a:pPr>
            <a:r>
              <a:rPr lang="en-US" sz="1600" b="0" dirty="0" smtClean="0">
                <a:latin typeface="Impact" pitchFamily="34" charset="0"/>
              </a:rPr>
              <a:t>Open </a:t>
            </a:r>
            <a:r>
              <a:rPr lang="en-US" sz="1600" b="0" dirty="0">
                <a:latin typeface="Impact" pitchFamily="34" charset="0"/>
              </a:rPr>
              <a:t>body and chassis designs</a:t>
            </a:r>
          </a:p>
          <a:p>
            <a:pPr marL="285750" indent="-285750">
              <a:lnSpc>
                <a:spcPct val="150000"/>
              </a:lnSpc>
              <a:spcAft>
                <a:spcPts val="125"/>
              </a:spcAft>
              <a:buFont typeface="Arial" pitchFamily="34" charset="0"/>
              <a:buChar char="•"/>
            </a:pPr>
            <a:r>
              <a:rPr lang="en-US" sz="1600" b="0" dirty="0">
                <a:latin typeface="Impact" pitchFamily="34" charset="0"/>
              </a:rPr>
              <a:t>O</a:t>
            </a:r>
            <a:r>
              <a:rPr lang="en-US" sz="1600" b="0" dirty="0" smtClean="0">
                <a:latin typeface="Impact" pitchFamily="34" charset="0"/>
              </a:rPr>
              <a:t>pen </a:t>
            </a:r>
            <a:r>
              <a:rPr lang="en-US" sz="1600" b="0" dirty="0">
                <a:latin typeface="Impact" pitchFamily="34" charset="0"/>
              </a:rPr>
              <a:t>power plant </a:t>
            </a:r>
            <a:r>
              <a:rPr lang="en-US" sz="1600" b="0" dirty="0" smtClean="0">
                <a:latin typeface="Impact" pitchFamily="34" charset="0"/>
              </a:rPr>
              <a:t>designs</a:t>
            </a:r>
            <a:endParaRPr lang="en-US" sz="1600" b="0" dirty="0">
              <a:latin typeface="Impact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125"/>
              </a:spcAft>
              <a:buFont typeface="Arial" pitchFamily="34" charset="0"/>
              <a:buChar char="•"/>
            </a:pPr>
            <a:r>
              <a:rPr lang="en-US" sz="1600" b="0" dirty="0">
                <a:latin typeface="Impact" pitchFamily="34" charset="0"/>
              </a:rPr>
              <a:t>U</a:t>
            </a:r>
            <a:r>
              <a:rPr lang="en-US" sz="1600" b="0" dirty="0" smtClean="0">
                <a:latin typeface="Impact" pitchFamily="34" charset="0"/>
              </a:rPr>
              <a:t>se </a:t>
            </a:r>
            <a:r>
              <a:rPr lang="en-US" sz="1600" b="0" dirty="0">
                <a:latin typeface="Impact" pitchFamily="34" charset="0"/>
              </a:rPr>
              <a:t>SolidWorks, 3D </a:t>
            </a:r>
            <a:r>
              <a:rPr lang="en-US" sz="1600" b="0" dirty="0" smtClean="0">
                <a:latin typeface="Impact" pitchFamily="34" charset="0"/>
              </a:rPr>
              <a:t>parts/model printing/welding/tooling</a:t>
            </a:r>
            <a:endParaRPr lang="en-US" sz="1600" b="0" dirty="0">
              <a:latin typeface="Impact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125"/>
              </a:spcAft>
              <a:buFont typeface="Arial" pitchFamily="34" charset="0"/>
              <a:buChar char="•"/>
            </a:pPr>
            <a:r>
              <a:rPr lang="en-US" sz="1600" b="0" dirty="0">
                <a:latin typeface="Impact" pitchFamily="34" charset="0"/>
              </a:rPr>
              <a:t>Prepare and present a Design Brief</a:t>
            </a:r>
          </a:p>
          <a:p>
            <a:pPr>
              <a:spcAft>
                <a:spcPts val="125"/>
              </a:spcAft>
            </a:pPr>
            <a:endParaRPr lang="en-US" sz="1600" b="0" dirty="0">
              <a:latin typeface="Impac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7925" y="5835075"/>
            <a:ext cx="5948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Impact" pitchFamily="34" charset="0"/>
              </a:rPr>
              <a:t>Participate in a timed trail competition based on power management</a:t>
            </a:r>
          </a:p>
          <a:p>
            <a:endParaRPr lang="en-US" sz="16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1899152" y="6172200"/>
            <a:ext cx="5416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0" dirty="0">
                <a:latin typeface="Impact" pitchFamily="34" charset="0"/>
              </a:rPr>
              <a:t>Winner: Maximum distance in one hour using a dollar's worth of energy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00400"/>
            <a:ext cx="1523999" cy="10744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6151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need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out of every 19 graduating high school students comes from CA</a:t>
            </a:r>
          </a:p>
          <a:p>
            <a:r>
              <a:rPr lang="en-US" dirty="0" smtClean="0"/>
              <a:t>Europe and China are out producing us 3 to 1 for engineers</a:t>
            </a:r>
          </a:p>
          <a:p>
            <a:r>
              <a:rPr lang="en-US" dirty="0" smtClean="0"/>
              <a:t>HS students do not know what Engineering is about</a:t>
            </a:r>
          </a:p>
          <a:p>
            <a:r>
              <a:rPr lang="en-US" dirty="0" smtClean="0"/>
              <a:t>Those students who do major in Engineering struggle with first year college programs</a:t>
            </a:r>
          </a:p>
          <a:p>
            <a:r>
              <a:rPr lang="en-US" dirty="0" smtClean="0"/>
              <a:t>OC is a knowledge based economy with a strong presence in aeronautical, automotive and biomedical engineering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38" b="54862"/>
          <a:stretch/>
        </p:blipFill>
        <p:spPr>
          <a:xfrm>
            <a:off x="0" y="-19050"/>
            <a:ext cx="9220200" cy="686752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465381913"/>
              </p:ext>
            </p:extLst>
          </p:nvPr>
        </p:nvGraphicFramePr>
        <p:xfrm>
          <a:off x="95250" y="2286000"/>
          <a:ext cx="90297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80" b="35972"/>
          <a:stretch/>
        </p:blipFill>
        <p:spPr>
          <a:xfrm>
            <a:off x="1057275" y="-206693"/>
            <a:ext cx="7239000" cy="8817293"/>
          </a:xfrm>
          <a:prstGeom prst="rect">
            <a:avLst/>
          </a:prstGeom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1057276" y="0"/>
            <a:ext cx="7239000" cy="5492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cap="none" dirty="0" smtClean="0">
                <a:latin typeface="Impact" pitchFamily="34" charset="0"/>
              </a:rPr>
              <a:t>PERFORMANCE ENGINEERING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019300" y="5334000"/>
            <a:ext cx="5867400" cy="2938462"/>
          </a:xfrm>
        </p:spPr>
        <p:txBody>
          <a:bodyPr/>
          <a:lstStyle/>
          <a:p>
            <a:pPr marL="236538" lvl="2" indent="0">
              <a:buFont typeface="Arial" charset="0"/>
              <a:buNone/>
              <a:defRPr/>
            </a:pPr>
            <a:endParaRPr lang="en-US" dirty="0" smtClean="0"/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>
                <a:latin typeface="Impact" pitchFamily="34" charset="0"/>
              </a:rPr>
              <a:t>Provide a context for academics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>
                <a:latin typeface="Impact" pitchFamily="34" charset="0"/>
              </a:rPr>
              <a:t>S</a:t>
            </a:r>
            <a:r>
              <a:rPr lang="en-US" dirty="0" smtClean="0">
                <a:latin typeface="Impact" pitchFamily="34" charset="0"/>
              </a:rPr>
              <a:t>olve real-world problems and challenges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>
                <a:latin typeface="Impact" pitchFamily="34" charset="0"/>
              </a:rPr>
              <a:t>Provide transferable skills and more employable graduates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dirty="0" smtClean="0">
                <a:latin typeface="Impact" pitchFamily="34" charset="0"/>
              </a:rPr>
              <a:t>Excite and show students their inherent skills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667000" y="762000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Impact" pitchFamily="34" charset="0"/>
              </a:rPr>
              <a:t>Current Status of Most Collegiate Engineering Programs:</a:t>
            </a:r>
          </a:p>
          <a:p>
            <a:endParaRPr lang="en-US" dirty="0"/>
          </a:p>
        </p:txBody>
      </p:sp>
      <p:sp>
        <p:nvSpPr>
          <p:cNvPr id="4" name="Round Diagonal Corner Rectangle 3"/>
          <p:cNvSpPr/>
          <p:nvPr/>
        </p:nvSpPr>
        <p:spPr>
          <a:xfrm>
            <a:off x="4724400" y="1905000"/>
            <a:ext cx="3200400" cy="457200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n-US" sz="1800" b="0" dirty="0" smtClean="0">
              <a:latin typeface="Impact" pitchFamily="34" charset="0"/>
            </a:endParaRPr>
          </a:p>
          <a:p>
            <a:pPr marL="0" lvl="2" algn="ctr"/>
            <a:r>
              <a:rPr lang="en-US" sz="1800" b="0" dirty="0" smtClean="0">
                <a:latin typeface="Impact" pitchFamily="34" charset="0"/>
              </a:rPr>
              <a:t>Theoretical</a:t>
            </a:r>
            <a:r>
              <a:rPr lang="en-US" sz="1800" b="0" dirty="0">
                <a:latin typeface="Impact" pitchFamily="34" charset="0"/>
              </a:rPr>
              <a:t>, not hands on</a:t>
            </a:r>
          </a:p>
          <a:p>
            <a:pPr algn="ctr"/>
            <a:endParaRPr lang="en-US" dirty="0"/>
          </a:p>
        </p:txBody>
      </p:sp>
      <p:sp>
        <p:nvSpPr>
          <p:cNvPr id="7" name="Round Diagonal Corner Rectangle 6"/>
          <p:cNvSpPr/>
          <p:nvPr/>
        </p:nvSpPr>
        <p:spPr>
          <a:xfrm>
            <a:off x="4953000" y="2895600"/>
            <a:ext cx="3200400" cy="457200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>
                <a:latin typeface="Impact" pitchFamily="34" charset="0"/>
              </a:rPr>
              <a:t>High drop put rate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4676775" y="3886200"/>
            <a:ext cx="3200400" cy="457200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latin typeface="Impact" pitchFamily="34" charset="0"/>
              </a:rPr>
              <a:t>Not meeting employers needs</a:t>
            </a:r>
            <a:endParaRPr lang="en-US" sz="1800" b="0" dirty="0">
              <a:latin typeface="Impac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502920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Impact" pitchFamily="34" charset="0"/>
              </a:rPr>
              <a:t>NEED TO:</a:t>
            </a:r>
            <a:endParaRPr lang="en-US" sz="2000" b="0" dirty="0">
              <a:latin typeface="Impact" pitchFamily="34" charset="0"/>
            </a:endParaRP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>
            <a:alpha val="8901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528"/>
          <a:stretch/>
        </p:blipFill>
        <p:spPr>
          <a:xfrm>
            <a:off x="1409700" y="-52685"/>
            <a:ext cx="6629400" cy="6972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29718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62100" y="3067050"/>
            <a:ext cx="6391275" cy="3723680"/>
            <a:chOff x="1562100" y="3067050"/>
            <a:chExt cx="6391275" cy="3723680"/>
          </a:xfrm>
        </p:grpSpPr>
        <p:sp>
          <p:nvSpPr>
            <p:cNvPr id="4" name="TextBox 3"/>
            <p:cNvSpPr txBox="1"/>
            <p:nvPr/>
          </p:nvSpPr>
          <p:spPr>
            <a:xfrm>
              <a:off x="1676400" y="3067050"/>
              <a:ext cx="3657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Times" pitchFamily="18" charset="0"/>
                </a:rPr>
                <a:t>An employed engineer supports 10 other jobs and is worth $1M to the OC economy </a:t>
              </a:r>
              <a:endParaRPr lang="en-US" sz="1800" dirty="0">
                <a:latin typeface="Times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28800" y="4495800"/>
              <a:ext cx="3657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latin typeface="Times" pitchFamily="18" charset="0"/>
                </a:rPr>
                <a:t>OC is a leader in advanced transportation, alternative fuels, and clean technology </a:t>
              </a:r>
              <a:endParaRPr lang="en-US" sz="1800" dirty="0">
                <a:latin typeface="Times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62100" y="5867400"/>
              <a:ext cx="4114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Times" pitchFamily="18" charset="0"/>
                </a:rPr>
                <a:t>OC high school, college, and university project development teams can provide a laboratory for this technology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638800" y="3124200"/>
              <a:ext cx="2305050" cy="1676400"/>
            </a:xfrm>
            <a:prstGeom prst="rect">
              <a:avLst/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Times" pitchFamily="18" charset="0"/>
                </a:rPr>
                <a:t>Volunteer judging and mentoring provides a natural collaboration of education and industry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667375" y="5057775"/>
              <a:ext cx="2286000" cy="1676400"/>
            </a:xfrm>
            <a:prstGeom prst="rect">
              <a:avLst/>
            </a:prstGeom>
            <a:solidFill>
              <a:srgbClr val="FF99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Times" pitchFamily="18" charset="0"/>
                </a:rPr>
                <a:t>Project based learning in STEM shows students a pathway to these high-wage, high-growth career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D3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000"/>
          <a:stretch/>
        </p:blipFill>
        <p:spPr>
          <a:xfrm>
            <a:off x="1895475" y="-304800"/>
            <a:ext cx="5638800" cy="723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0" y="5907822"/>
            <a:ext cx="2057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Impact" pitchFamily="34" charset="0"/>
              </a:rPr>
              <a:t>Have a lot of fun along the way!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499" y="1676400"/>
            <a:ext cx="4533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Impact" pitchFamily="34" charset="0"/>
              </a:rPr>
              <a:t>Enhance STEM education through project based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6550" y="2438400"/>
            <a:ext cx="4362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Impact" pitchFamily="34" charset="0"/>
              </a:rPr>
              <a:t>Prepare students with real-world skills</a:t>
            </a:r>
            <a:endParaRPr lang="en-US" sz="1600" b="0" dirty="0">
              <a:latin typeface="Impac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6550" y="3022312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Impact" pitchFamily="34" charset="0"/>
              </a:rPr>
              <a:t>Engage students in academics so they are on a pathway to college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6550" y="3810000"/>
            <a:ext cx="4514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Impact" pitchFamily="34" charset="0"/>
              </a:rPr>
              <a:t>Give them a pathway and role </a:t>
            </a:r>
            <a:r>
              <a:rPr lang="en-US" sz="1600" b="0" dirty="0" smtClean="0">
                <a:latin typeface="Impact" pitchFamily="34" charset="0"/>
              </a:rPr>
              <a:t>models </a:t>
            </a:r>
            <a:r>
              <a:rPr lang="en-US" sz="1600" b="0" dirty="0">
                <a:latin typeface="Impact" pitchFamily="34" charset="0"/>
              </a:rPr>
              <a:t>for high-wage occupations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76550" y="4572000"/>
            <a:ext cx="45148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Impact" pitchFamily="34" charset="0"/>
              </a:rPr>
              <a:t>Fill Orange County’s work force needs at all levels</a:t>
            </a:r>
          </a:p>
        </p:txBody>
      </p:sp>
      <p:sp>
        <p:nvSpPr>
          <p:cNvPr id="5" name="Rectangle 4"/>
          <p:cNvSpPr/>
          <p:nvPr/>
        </p:nvSpPr>
        <p:spPr>
          <a:xfrm>
            <a:off x="2876548" y="5810250"/>
            <a:ext cx="4514851" cy="95984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76550" y="5143500"/>
            <a:ext cx="4514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Impact" pitchFamily="34" charset="0"/>
              </a:rPr>
              <a:t>Students learn applied math, science, engineering, </a:t>
            </a:r>
          </a:p>
          <a:p>
            <a:r>
              <a:rPr lang="en-US" sz="1600" b="0" dirty="0">
                <a:latin typeface="Impact" pitchFamily="34" charset="0"/>
              </a:rPr>
              <a:t>technology, budgeting, marketing</a:t>
            </a:r>
            <a:r>
              <a:rPr lang="en-US" sz="1600" b="0" dirty="0" smtClean="0">
                <a:latin typeface="Impact" pitchFamily="34" charset="0"/>
              </a:rPr>
              <a:t>, managerial</a:t>
            </a:r>
            <a:r>
              <a:rPr lang="en-US" sz="1600" b="0" dirty="0">
                <a:latin typeface="Impact" pitchFamily="34" charset="0"/>
              </a:rPr>
              <a:t>, </a:t>
            </a:r>
          </a:p>
          <a:p>
            <a:r>
              <a:rPr lang="en-US" sz="1600" b="0" dirty="0">
                <a:latin typeface="Impact" pitchFamily="34" charset="0"/>
              </a:rPr>
              <a:t>and communication skills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cap="none" dirty="0" smtClean="0"/>
              <a:t>PERFORMANCE ENGINEERING</a:t>
            </a:r>
          </a:p>
        </p:txBody>
      </p:sp>
      <p:sp>
        <p:nvSpPr>
          <p:cNvPr id="18435" name="Content Placeholder 8"/>
          <p:cNvSpPr>
            <a:spLocks noGrp="1"/>
          </p:cNvSpPr>
          <p:nvPr>
            <p:ph idx="1"/>
          </p:nvPr>
        </p:nvSpPr>
        <p:spPr>
          <a:xfrm>
            <a:off x="0" y="5410200"/>
            <a:ext cx="9144000" cy="3656013"/>
          </a:xfrm>
        </p:spPr>
        <p:txBody>
          <a:bodyPr/>
          <a:lstStyle/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  <a:p>
            <a:pPr marL="0" indent="0" algn="ctr"/>
            <a:r>
              <a:rPr lang="en-US" sz="3600" i="1" dirty="0" smtClean="0"/>
              <a:t>LEARN UNDER “GAME DAY” CONDITIONS</a:t>
            </a:r>
          </a:p>
          <a:p>
            <a:pPr marL="0" indent="0"/>
            <a:endParaRPr lang="en-US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877636821"/>
              </p:ext>
            </p:extLst>
          </p:nvPr>
        </p:nvGraphicFramePr>
        <p:xfrm>
          <a:off x="838200" y="990600"/>
          <a:ext cx="7848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195"/>
          <a:stretch/>
        </p:blipFill>
        <p:spPr>
          <a:xfrm>
            <a:off x="1295400" y="-1143000"/>
            <a:ext cx="6096001" cy="800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1005245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Impact" pitchFamily="34" charset="0"/>
              </a:rPr>
              <a:t>PROVIDES:</a:t>
            </a:r>
            <a:endParaRPr lang="en-US" sz="2800" dirty="0">
              <a:latin typeface="Impact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 rot="21435808">
            <a:off x="1726683" y="1854649"/>
            <a:ext cx="7521575" cy="22860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b="0" dirty="0" smtClean="0">
                <a:latin typeface="Impact" pitchFamily="34" charset="0"/>
              </a:rPr>
              <a:t>Social learning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>
                <a:latin typeface="Impact" pitchFamily="34" charset="0"/>
              </a:rPr>
              <a:t>Individualized learning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>
                <a:latin typeface="Impact" pitchFamily="34" charset="0"/>
              </a:rPr>
              <a:t>Multi-disciplinary academic learning</a:t>
            </a:r>
          </a:p>
          <a:p>
            <a:pPr>
              <a:buFont typeface="Arial" pitchFamily="34" charset="0"/>
              <a:buChar char="•"/>
            </a:pPr>
            <a:r>
              <a:rPr lang="en-US" sz="2000" b="0" dirty="0" smtClean="0">
                <a:latin typeface="Impact" pitchFamily="34" charset="0"/>
              </a:rPr>
              <a:t>Creative and innovative experiences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5000" y="4343400"/>
            <a:ext cx="5715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0" dirty="0">
                <a:latin typeface="Impact" pitchFamily="34" charset="0"/>
              </a:rPr>
              <a:t>Connections  and Mentorships– students/industry/post -secondary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0" dirty="0">
                <a:latin typeface="Impact" pitchFamily="34" charset="0"/>
              </a:rPr>
              <a:t>Engagement at a broad and deep level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0" dirty="0">
                <a:latin typeface="Impact" pitchFamily="34" charset="0"/>
              </a:rPr>
              <a:t>Strong partnerships to bolster the student experience</a:t>
            </a:r>
          </a:p>
          <a:p>
            <a:endParaRPr lang="en-US" dirty="0"/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xfrm>
            <a:off x="1295399" y="152400"/>
            <a:ext cx="6096001" cy="5492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600" cap="none" dirty="0" smtClean="0">
                <a:solidFill>
                  <a:schemeClr val="bg1"/>
                </a:solidFill>
                <a:latin typeface="Impact" pitchFamily="34" charset="0"/>
              </a:rPr>
              <a:t>PERFORMANCE ENGINEERING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13666</TotalTime>
  <Words>953</Words>
  <Application>Microsoft Office PowerPoint</Application>
  <PresentationFormat>On-screen Show (4:3)</PresentationFormat>
  <Paragraphs>193</Paragraphs>
  <Slides>28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Angles</vt:lpstr>
      <vt:lpstr>2013 UCI PERFORMANCE Engineering PROJECT</vt:lpstr>
      <vt:lpstr>MANAGEMENT TEAM</vt:lpstr>
      <vt:lpstr>Slide 3</vt:lpstr>
      <vt:lpstr>The need</vt:lpstr>
      <vt:lpstr>PERFORMANCE ENGINEERING</vt:lpstr>
      <vt:lpstr>Slide 6</vt:lpstr>
      <vt:lpstr>Slide 7</vt:lpstr>
      <vt:lpstr>PERFORMANCE ENGINEERING</vt:lpstr>
      <vt:lpstr>PERFORMANCE ENGINEERING</vt:lpstr>
      <vt:lpstr>Slide 10</vt:lpstr>
      <vt:lpstr>2011-12 RACE VIDEO</vt:lpstr>
      <vt:lpstr>COMPARISON TO FSAE</vt:lpstr>
      <vt:lpstr>Slide 13</vt:lpstr>
      <vt:lpstr>STEM EXPO– APRIL 2013</vt:lpstr>
      <vt:lpstr>UCI ENERGY INVITATIONAL – MAY 2013</vt:lpstr>
      <vt:lpstr>ADAMS MOTORSPORTS PARK</vt:lpstr>
      <vt:lpstr>Slide 17</vt:lpstr>
      <vt:lpstr>Slide 18</vt:lpstr>
      <vt:lpstr>Slide 19</vt:lpstr>
      <vt:lpstr>Slide 20</vt:lpstr>
      <vt:lpstr>sponsors and/or members of the project’s Industry Advisory Council:</vt:lpstr>
      <vt:lpstr>PROJECT COSTS</vt:lpstr>
      <vt:lpstr>FUNDING</vt:lpstr>
      <vt:lpstr>PROJECT OBSTACLES</vt:lpstr>
      <vt:lpstr>Slide 25</vt:lpstr>
      <vt:lpstr>THE STUDENTS ARE A LITTLE DIFFERENT FROM OUR GENERATION!</vt:lpstr>
      <vt:lpstr>Slide 27</vt:lpstr>
      <vt:lpstr>Contact information</vt:lpstr>
    </vt:vector>
  </TitlesOfParts>
  <Company>Robotics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McCarthy</dc:creator>
  <cp:lastModifiedBy>VITAL LINK</cp:lastModifiedBy>
  <cp:revision>414</cp:revision>
  <cp:lastPrinted>2013-03-05T23:25:08Z</cp:lastPrinted>
  <dcterms:created xsi:type="dcterms:W3CDTF">2013-02-28T22:25:30Z</dcterms:created>
  <dcterms:modified xsi:type="dcterms:W3CDTF">2013-03-11T20:49:32Z</dcterms:modified>
</cp:coreProperties>
</file>